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5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2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3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4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257" r:id="rId6"/>
    <p:sldId id="1660" r:id="rId7"/>
    <p:sldId id="1670" r:id="rId8"/>
    <p:sldId id="2042" r:id="rId9"/>
    <p:sldId id="2055" r:id="rId10"/>
    <p:sldId id="2060" r:id="rId11"/>
    <p:sldId id="2056" r:id="rId12"/>
    <p:sldId id="2075" r:id="rId13"/>
    <p:sldId id="2046" r:id="rId14"/>
    <p:sldId id="2064" r:id="rId15"/>
    <p:sldId id="269" r:id="rId16"/>
    <p:sldId id="2043" r:id="rId17"/>
    <p:sldId id="2068" r:id="rId18"/>
    <p:sldId id="2045" r:id="rId19"/>
    <p:sldId id="2047" r:id="rId20"/>
    <p:sldId id="2054" r:id="rId21"/>
    <p:sldId id="2081" r:id="rId22"/>
    <p:sldId id="2080" r:id="rId23"/>
    <p:sldId id="2077" r:id="rId24"/>
    <p:sldId id="2069" r:id="rId25"/>
    <p:sldId id="2071" r:id="rId26"/>
    <p:sldId id="2048" r:id="rId27"/>
    <p:sldId id="2049" r:id="rId28"/>
    <p:sldId id="2050" r:id="rId29"/>
    <p:sldId id="2065" r:id="rId30"/>
    <p:sldId id="2079" r:id="rId31"/>
    <p:sldId id="2058" r:id="rId32"/>
    <p:sldId id="2072" r:id="rId33"/>
    <p:sldId id="2073" r:id="rId34"/>
    <p:sldId id="2074" r:id="rId35"/>
    <p:sldId id="2076" r:id="rId36"/>
    <p:sldId id="2078" r:id="rId37"/>
    <p:sldId id="2057" r:id="rId38"/>
    <p:sldId id="264" r:id="rId3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169"/>
    <a:srgbClr val="123E64"/>
    <a:srgbClr val="FF8641"/>
    <a:srgbClr val="149089"/>
    <a:srgbClr val="111111"/>
    <a:srgbClr val="CA0078"/>
    <a:srgbClr val="FFFFFF"/>
    <a:srgbClr val="73BFDD"/>
    <a:srgbClr val="141313"/>
    <a:srgbClr val="68D7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E1F9F0-F122-42DE-B5B6-8365663B192D}" v="80" vWet="81" dt="2020-02-06T09:35:23.778"/>
    <p1510:client id="{E56BBAEE-8726-4306-A870-6D77B908DCA9}" v="262" dt="2020-02-06T13:14:42.593"/>
  </p1510:revLst>
</p1510:revInfo>
</file>

<file path=ppt/tableStyles.xml><?xml version="1.0" encoding="utf-8"?>
<a:tblStyleLst xmlns:a="http://schemas.openxmlformats.org/drawingml/2006/main" def="{5C22544A-7EE6-4342-B048-85BDC9FD1C3A}"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aymond Comvalius" userId="3110bdf94643cb31" providerId="LiveId" clId="{3BE1F9F0-F122-42DE-B5B6-8365663B192D}"/>
    <pc:docChg chg="undo modSld">
      <pc:chgData name="Raymond Comvalius" userId="3110bdf94643cb31" providerId="LiveId" clId="{3BE1F9F0-F122-42DE-B5B6-8365663B192D}" dt="2020-02-04T23:09:20.665" v="79" actId="20577"/>
      <pc:docMkLst>
        <pc:docMk/>
      </pc:docMkLst>
      <pc:sldChg chg="modSp">
        <pc:chgData name="Raymond Comvalius" userId="3110bdf94643cb31" providerId="LiveId" clId="{3BE1F9F0-F122-42DE-B5B6-8365663B192D}" dt="2020-02-04T23:06:35.061" v="72" actId="20577"/>
        <pc:sldMkLst>
          <pc:docMk/>
          <pc:sldMk cId="2175806544" sldId="2049"/>
        </pc:sldMkLst>
        <pc:graphicFrameChg chg="mod">
          <ac:chgData name="Raymond Comvalius" userId="3110bdf94643cb31" providerId="LiveId" clId="{3BE1F9F0-F122-42DE-B5B6-8365663B192D}" dt="2020-02-04T23:06:35.061" v="72" actId="20577"/>
          <ac:graphicFrameMkLst>
            <pc:docMk/>
            <pc:sldMk cId="2175806544" sldId="2049"/>
            <ac:graphicFrameMk id="7" creationId="{F6447C0B-DE92-4C54-901C-BC3B8C6ED5AD}"/>
          </ac:graphicFrameMkLst>
        </pc:graphicFrameChg>
      </pc:sldChg>
      <pc:sldChg chg="modSp">
        <pc:chgData name="Raymond Comvalius" userId="3110bdf94643cb31" providerId="LiveId" clId="{3BE1F9F0-F122-42DE-B5B6-8365663B192D}" dt="2020-02-04T22:58:15.038" v="68" actId="14100"/>
        <pc:sldMkLst>
          <pc:docMk/>
          <pc:sldMk cId="1713357422" sldId="2054"/>
        </pc:sldMkLst>
        <pc:spChg chg="mod">
          <ac:chgData name="Raymond Comvalius" userId="3110bdf94643cb31" providerId="LiveId" clId="{3BE1F9F0-F122-42DE-B5B6-8365663B192D}" dt="2020-02-04T22:57:56.688" v="67" actId="1035"/>
          <ac:spMkLst>
            <pc:docMk/>
            <pc:sldMk cId="1713357422" sldId="2054"/>
            <ac:spMk id="7" creationId="{D3C5C77D-4CF2-4673-B546-7FB8B472A378}"/>
          </ac:spMkLst>
        </pc:spChg>
        <pc:spChg chg="mod">
          <ac:chgData name="Raymond Comvalius" userId="3110bdf94643cb31" providerId="LiveId" clId="{3BE1F9F0-F122-42DE-B5B6-8365663B192D}" dt="2020-02-04T22:57:56.688" v="67" actId="1035"/>
          <ac:spMkLst>
            <pc:docMk/>
            <pc:sldMk cId="1713357422" sldId="2054"/>
            <ac:spMk id="9" creationId="{F342F8E3-8577-41BC-B897-7E1D880410FE}"/>
          </ac:spMkLst>
        </pc:spChg>
        <pc:spChg chg="mod">
          <ac:chgData name="Raymond Comvalius" userId="3110bdf94643cb31" providerId="LiveId" clId="{3BE1F9F0-F122-42DE-B5B6-8365663B192D}" dt="2020-02-04T22:58:15.038" v="68" actId="14100"/>
          <ac:spMkLst>
            <pc:docMk/>
            <pc:sldMk cId="1713357422" sldId="2054"/>
            <ac:spMk id="11" creationId="{D8D9524D-6124-4825-B04D-E123FCC3629B}"/>
          </ac:spMkLst>
        </pc:spChg>
      </pc:sldChg>
      <pc:sldChg chg="modSp">
        <pc:chgData name="Raymond Comvalius" userId="3110bdf94643cb31" providerId="LiveId" clId="{3BE1F9F0-F122-42DE-B5B6-8365663B192D}" dt="2020-02-04T22:49:56.363" v="56" actId="20577"/>
        <pc:sldMkLst>
          <pc:docMk/>
          <pc:sldMk cId="1443528799" sldId="2060"/>
        </pc:sldMkLst>
        <pc:graphicFrameChg chg="mod">
          <ac:chgData name="Raymond Comvalius" userId="3110bdf94643cb31" providerId="LiveId" clId="{3BE1F9F0-F122-42DE-B5B6-8365663B192D}" dt="2020-02-04T22:49:56.363" v="56" actId="20577"/>
          <ac:graphicFrameMkLst>
            <pc:docMk/>
            <pc:sldMk cId="1443528799" sldId="2060"/>
            <ac:graphicFrameMk id="7" creationId="{B86E0A18-C648-4EC6-A844-0C880D1F8D9C}"/>
          </ac:graphicFrameMkLst>
        </pc:graphicFrameChg>
      </pc:sldChg>
      <pc:sldChg chg="modSp">
        <pc:chgData name="Raymond Comvalius" userId="3110bdf94643cb31" providerId="LiveId" clId="{3BE1F9F0-F122-42DE-B5B6-8365663B192D}" dt="2020-02-04T23:09:20.665" v="79" actId="20577"/>
        <pc:sldMkLst>
          <pc:docMk/>
          <pc:sldMk cId="1241124244" sldId="2071"/>
        </pc:sldMkLst>
        <pc:spChg chg="mod">
          <ac:chgData name="Raymond Comvalius" userId="3110bdf94643cb31" providerId="LiveId" clId="{3BE1F9F0-F122-42DE-B5B6-8365663B192D}" dt="2020-02-04T23:09:20.665" v="79" actId="20577"/>
          <ac:spMkLst>
            <pc:docMk/>
            <pc:sldMk cId="1241124244" sldId="2071"/>
            <ac:spMk id="4" creationId="{1E090E89-B890-446A-8A0E-81138AE0F1DB}"/>
          </ac:spMkLst>
        </pc:spChg>
      </pc:sldChg>
    </pc:docChg>
  </pc:docChgLst>
  <pc:docChgLst>
    <pc:chgData name="Raymond Comvalius" userId="3110bdf94643cb31" providerId="LiveId" clId="{9061FCB5-0338-42E9-8752-1737A7B83440}"/>
    <pc:docChg chg="undo custSel mod addSld delSld modSld sldOrd modMainMaster">
      <pc:chgData name="Raymond Comvalius" userId="3110bdf94643cb31" providerId="LiveId" clId="{9061FCB5-0338-42E9-8752-1737A7B83440}" dt="2020-02-02T12:10:31.754" v="2063" actId="2696"/>
      <pc:docMkLst>
        <pc:docMk/>
      </pc:docMkLst>
      <pc:sldChg chg="addSp delSp modSp">
        <pc:chgData name="Raymond Comvalius" userId="3110bdf94643cb31" providerId="LiveId" clId="{9061FCB5-0338-42E9-8752-1737A7B83440}" dt="2020-02-02T12:10:27.680" v="2062" actId="20577"/>
        <pc:sldMkLst>
          <pc:docMk/>
          <pc:sldMk cId="4130912237" sldId="257"/>
        </pc:sldMkLst>
        <pc:spChg chg="del">
          <ac:chgData name="Raymond Comvalius" userId="3110bdf94643cb31" providerId="LiveId" clId="{9061FCB5-0338-42E9-8752-1737A7B83440}" dt="2020-01-31T08:03:34.656" v="2" actId="478"/>
          <ac:spMkLst>
            <pc:docMk/>
            <pc:sldMk cId="4130912237" sldId="257"/>
            <ac:spMk id="2" creationId="{00000000-0000-0000-0000-000000000000}"/>
          </ac:spMkLst>
        </pc:spChg>
        <pc:spChg chg="del">
          <ac:chgData name="Raymond Comvalius" userId="3110bdf94643cb31" providerId="LiveId" clId="{9061FCB5-0338-42E9-8752-1737A7B83440}" dt="2020-01-31T08:03:43.490" v="4" actId="478"/>
          <ac:spMkLst>
            <pc:docMk/>
            <pc:sldMk cId="4130912237" sldId="257"/>
            <ac:spMk id="3" creationId="{0D991D36-5C2E-4B2A-875D-994F3A89997E}"/>
          </ac:spMkLst>
        </pc:spChg>
        <pc:spChg chg="add mod">
          <ac:chgData name="Raymond Comvalius" userId="3110bdf94643cb31" providerId="LiveId" clId="{9061FCB5-0338-42E9-8752-1737A7B83440}" dt="2020-01-31T08:03:24.906" v="1" actId="1076"/>
          <ac:spMkLst>
            <pc:docMk/>
            <pc:sldMk cId="4130912237" sldId="257"/>
            <ac:spMk id="4" creationId="{8157856B-5BBB-41C3-BA8A-B638E991535F}"/>
          </ac:spMkLst>
        </pc:spChg>
        <pc:spChg chg="add mod">
          <ac:chgData name="Raymond Comvalius" userId="3110bdf94643cb31" providerId="LiveId" clId="{9061FCB5-0338-42E9-8752-1737A7B83440}" dt="2020-02-02T12:10:27.680" v="2062" actId="20577"/>
          <ac:spMkLst>
            <pc:docMk/>
            <pc:sldMk cId="4130912237" sldId="257"/>
            <ac:spMk id="5" creationId="{39AB568A-E308-4447-8C29-7E39D96D9173}"/>
          </ac:spMkLst>
        </pc:spChg>
        <pc:spChg chg="add del mod">
          <ac:chgData name="Raymond Comvalius" userId="3110bdf94643cb31" providerId="LiveId" clId="{9061FCB5-0338-42E9-8752-1737A7B83440}" dt="2020-01-31T08:03:38.220" v="3" actId="478"/>
          <ac:spMkLst>
            <pc:docMk/>
            <pc:sldMk cId="4130912237" sldId="257"/>
            <ac:spMk id="7" creationId="{5002CE6B-BC58-4F96-B6DC-8CCC3CBA231F}"/>
          </ac:spMkLst>
        </pc:spChg>
        <pc:picChg chg="add mod">
          <ac:chgData name="Raymond Comvalius" userId="3110bdf94643cb31" providerId="LiveId" clId="{9061FCB5-0338-42E9-8752-1737A7B83440}" dt="2020-02-02T12:10:12.810" v="2056" actId="1076"/>
          <ac:picMkLst>
            <pc:docMk/>
            <pc:sldMk cId="4130912237" sldId="257"/>
            <ac:picMk id="9" creationId="{13EE2E7C-8279-4E4F-9BFA-199B6F155D9F}"/>
          </ac:picMkLst>
        </pc:picChg>
        <pc:picChg chg="add del mod">
          <ac:chgData name="Raymond Comvalius" userId="3110bdf94643cb31" providerId="LiveId" clId="{9061FCB5-0338-42E9-8752-1737A7B83440}" dt="2020-02-02T12:10:04.564" v="2053" actId="478"/>
          <ac:picMkLst>
            <pc:docMk/>
            <pc:sldMk cId="4130912237" sldId="257"/>
            <ac:picMk id="1026" creationId="{FF04634E-4EA3-467A-84A0-1433163DB719}"/>
          </ac:picMkLst>
        </pc:picChg>
      </pc:sldChg>
      <pc:sldChg chg="delSp modSp modTransition">
        <pc:chgData name="Raymond Comvalius" userId="3110bdf94643cb31" providerId="LiveId" clId="{9061FCB5-0338-42E9-8752-1737A7B83440}" dt="2020-01-31T16:07:48.978" v="1981"/>
        <pc:sldMkLst>
          <pc:docMk/>
          <pc:sldMk cId="1747369208" sldId="269"/>
        </pc:sldMkLst>
        <pc:spChg chg="del">
          <ac:chgData name="Raymond Comvalius" userId="3110bdf94643cb31" providerId="LiveId" clId="{9061FCB5-0338-42E9-8752-1737A7B83440}" dt="2020-01-31T16:07:48.978" v="1981"/>
          <ac:spMkLst>
            <pc:docMk/>
            <pc:sldMk cId="1747369208" sldId="269"/>
            <ac:spMk id="4" creationId="{7E9F0E80-FA94-4D45-9A22-E5DF08F59B3E}"/>
          </ac:spMkLst>
        </pc:spChg>
        <pc:graphicFrameChg chg="mod">
          <ac:chgData name="Raymond Comvalius" userId="3110bdf94643cb31" providerId="LiveId" clId="{9061FCB5-0338-42E9-8752-1737A7B83440}" dt="2020-01-31T16:07:14.863" v="1980" actId="12100"/>
          <ac:graphicFrameMkLst>
            <pc:docMk/>
            <pc:sldMk cId="1747369208" sldId="269"/>
            <ac:graphicFrameMk id="9" creationId="{CB668682-0163-4AFE-AC69-A0C739A66239}"/>
          </ac:graphicFrameMkLst>
        </pc:graphicFrameChg>
      </pc:sldChg>
      <pc:sldChg chg="modSp">
        <pc:chgData name="Raymond Comvalius" userId="3110bdf94643cb31" providerId="LiveId" clId="{9061FCB5-0338-42E9-8752-1737A7B83440}" dt="2020-01-31T09:30:53.493" v="9" actId="27636"/>
        <pc:sldMkLst>
          <pc:docMk/>
          <pc:sldMk cId="1793706927" sldId="1670"/>
        </pc:sldMkLst>
        <pc:spChg chg="mod">
          <ac:chgData name="Raymond Comvalius" userId="3110bdf94643cb31" providerId="LiveId" clId="{9061FCB5-0338-42E9-8752-1737A7B83440}" dt="2020-01-31T09:30:53.493" v="9" actId="27636"/>
          <ac:spMkLst>
            <pc:docMk/>
            <pc:sldMk cId="1793706927" sldId="1670"/>
            <ac:spMk id="17" creationId="{00000000-0000-0000-0000-000000000000}"/>
          </ac:spMkLst>
        </pc:spChg>
      </pc:sldChg>
      <pc:sldChg chg="modSp">
        <pc:chgData name="Raymond Comvalius" userId="3110bdf94643cb31" providerId="LiveId" clId="{9061FCB5-0338-42E9-8752-1737A7B83440}" dt="2020-01-31T12:12:47.629" v="1470" actId="12269"/>
        <pc:sldMkLst>
          <pc:docMk/>
          <pc:sldMk cId="922946040" sldId="2043"/>
        </pc:sldMkLst>
        <pc:spChg chg="mod">
          <ac:chgData name="Raymond Comvalius" userId="3110bdf94643cb31" providerId="LiveId" clId="{9061FCB5-0338-42E9-8752-1737A7B83440}" dt="2020-01-31T12:10:13.752" v="1427" actId="1076"/>
          <ac:spMkLst>
            <pc:docMk/>
            <pc:sldMk cId="922946040" sldId="2043"/>
            <ac:spMk id="2" creationId="{4DF0F5C8-312B-4728-830F-16E4EFAEFE29}"/>
          </ac:spMkLst>
        </pc:spChg>
        <pc:graphicFrameChg chg="mod">
          <ac:chgData name="Raymond Comvalius" userId="3110bdf94643cb31" providerId="LiveId" clId="{9061FCB5-0338-42E9-8752-1737A7B83440}" dt="2020-01-31T12:12:47.629" v="1470" actId="12269"/>
          <ac:graphicFrameMkLst>
            <pc:docMk/>
            <pc:sldMk cId="922946040" sldId="2043"/>
            <ac:graphicFrameMk id="5" creationId="{80F6AAE7-29AF-4A07-AE5B-9DF9C78315F8}"/>
          </ac:graphicFrameMkLst>
        </pc:graphicFrameChg>
      </pc:sldChg>
      <pc:sldChg chg="modSp modNotesTx">
        <pc:chgData name="Raymond Comvalius" userId="3110bdf94643cb31" providerId="LiveId" clId="{9061FCB5-0338-42E9-8752-1737A7B83440}" dt="2020-01-31T12:06:26.496" v="1414"/>
        <pc:sldMkLst>
          <pc:docMk/>
          <pc:sldMk cId="2724610176" sldId="2045"/>
        </pc:sldMkLst>
        <pc:spChg chg="mod">
          <ac:chgData name="Raymond Comvalius" userId="3110bdf94643cb31" providerId="LiveId" clId="{9061FCB5-0338-42E9-8752-1737A7B83440}" dt="2020-01-31T09:30:53.527" v="14" actId="27636"/>
          <ac:spMkLst>
            <pc:docMk/>
            <pc:sldMk cId="2724610176" sldId="2045"/>
            <ac:spMk id="2" creationId="{77E2AC04-A536-4FD1-842C-B8B1413E781D}"/>
          </ac:spMkLst>
        </pc:spChg>
        <pc:graphicFrameChg chg="mod">
          <ac:chgData name="Raymond Comvalius" userId="3110bdf94643cb31" providerId="LiveId" clId="{9061FCB5-0338-42E9-8752-1737A7B83440}" dt="2020-01-31T12:06:26.496" v="1414"/>
          <ac:graphicFrameMkLst>
            <pc:docMk/>
            <pc:sldMk cId="2724610176" sldId="2045"/>
            <ac:graphicFrameMk id="5" creationId="{D1367C76-3845-48A4-ADBC-CFBF4C854273}"/>
          </ac:graphicFrameMkLst>
        </pc:graphicFrameChg>
      </pc:sldChg>
      <pc:sldChg chg="modSp modNotesTx">
        <pc:chgData name="Raymond Comvalius" userId="3110bdf94643cb31" providerId="LiveId" clId="{9061FCB5-0338-42E9-8752-1737A7B83440}" dt="2020-01-31T12:33:34.561" v="1807" actId="1035"/>
        <pc:sldMkLst>
          <pc:docMk/>
          <pc:sldMk cId="20462080" sldId="2046"/>
        </pc:sldMkLst>
        <pc:spChg chg="mod">
          <ac:chgData name="Raymond Comvalius" userId="3110bdf94643cb31" providerId="LiveId" clId="{9061FCB5-0338-42E9-8752-1737A7B83440}" dt="2020-01-31T12:32:13.634" v="1792" actId="1076"/>
          <ac:spMkLst>
            <pc:docMk/>
            <pc:sldMk cId="20462080" sldId="2046"/>
            <ac:spMk id="2" creationId="{595E0591-91D3-4590-8B90-1EBFEC7C70A1}"/>
          </ac:spMkLst>
        </pc:spChg>
        <pc:graphicFrameChg chg="mod">
          <ac:chgData name="Raymond Comvalius" userId="3110bdf94643cb31" providerId="LiveId" clId="{9061FCB5-0338-42E9-8752-1737A7B83440}" dt="2020-01-31T12:33:13.950" v="1803" actId="20577"/>
          <ac:graphicFrameMkLst>
            <pc:docMk/>
            <pc:sldMk cId="20462080" sldId="2046"/>
            <ac:graphicFrameMk id="9" creationId="{9FE5D25D-7F14-409E-9EC3-93FADFE79DA8}"/>
          </ac:graphicFrameMkLst>
        </pc:graphicFrameChg>
        <pc:picChg chg="mod">
          <ac:chgData name="Raymond Comvalius" userId="3110bdf94643cb31" providerId="LiveId" clId="{9061FCB5-0338-42E9-8752-1737A7B83440}" dt="2020-01-31T12:33:34.561" v="1807" actId="1035"/>
          <ac:picMkLst>
            <pc:docMk/>
            <pc:sldMk cId="20462080" sldId="2046"/>
            <ac:picMk id="10" creationId="{1AF217F9-28A1-498A-8BC9-03855FFF5379}"/>
          </ac:picMkLst>
        </pc:picChg>
      </pc:sldChg>
      <pc:sldChg chg="modSp">
        <pc:chgData name="Raymond Comvalius" userId="3110bdf94643cb31" providerId="LiveId" clId="{9061FCB5-0338-42E9-8752-1737A7B83440}" dt="2020-01-31T12:06:56.229" v="1415" actId="12100"/>
        <pc:sldMkLst>
          <pc:docMk/>
          <pc:sldMk cId="2488830416" sldId="2047"/>
        </pc:sldMkLst>
        <pc:graphicFrameChg chg="mod">
          <ac:chgData name="Raymond Comvalius" userId="3110bdf94643cb31" providerId="LiveId" clId="{9061FCB5-0338-42E9-8752-1737A7B83440}" dt="2020-01-31T12:06:56.229" v="1415" actId="12100"/>
          <ac:graphicFrameMkLst>
            <pc:docMk/>
            <pc:sldMk cId="2488830416" sldId="2047"/>
            <ac:graphicFrameMk id="5" creationId="{7FE5FFB3-C2AA-4292-8E9F-8CE6861AD26B}"/>
          </ac:graphicFrameMkLst>
        </pc:graphicFrameChg>
        <pc:picChg chg="mod">
          <ac:chgData name="Raymond Comvalius" userId="3110bdf94643cb31" providerId="LiveId" clId="{9061FCB5-0338-42E9-8752-1737A7B83440}" dt="2020-01-31T09:32:38.396" v="29" actId="1035"/>
          <ac:picMkLst>
            <pc:docMk/>
            <pc:sldMk cId="2488830416" sldId="2047"/>
            <ac:picMk id="4" creationId="{485C495C-8BE3-4554-AC4D-3D783CDEEEF9}"/>
          </ac:picMkLst>
        </pc:picChg>
      </pc:sldChg>
      <pc:sldChg chg="modSp">
        <pc:chgData name="Raymond Comvalius" userId="3110bdf94643cb31" providerId="LiveId" clId="{9061FCB5-0338-42E9-8752-1737A7B83440}" dt="2020-01-31T12:07:09.228" v="1416" actId="12100"/>
        <pc:sldMkLst>
          <pc:docMk/>
          <pc:sldMk cId="2151517718" sldId="2048"/>
        </pc:sldMkLst>
        <pc:spChg chg="mod">
          <ac:chgData name="Raymond Comvalius" userId="3110bdf94643cb31" providerId="LiveId" clId="{9061FCB5-0338-42E9-8752-1737A7B83440}" dt="2020-01-31T09:30:53.556" v="17" actId="27636"/>
          <ac:spMkLst>
            <pc:docMk/>
            <pc:sldMk cId="2151517718" sldId="2048"/>
            <ac:spMk id="2" creationId="{9152BFCB-A8C2-4407-A8B8-0F25A9BA8A35}"/>
          </ac:spMkLst>
        </pc:spChg>
        <pc:graphicFrameChg chg="mod">
          <ac:chgData name="Raymond Comvalius" userId="3110bdf94643cb31" providerId="LiveId" clId="{9061FCB5-0338-42E9-8752-1737A7B83440}" dt="2020-01-31T12:07:09.228" v="1416" actId="12100"/>
          <ac:graphicFrameMkLst>
            <pc:docMk/>
            <pc:sldMk cId="2151517718" sldId="2048"/>
            <ac:graphicFrameMk id="5" creationId="{22FD66F4-1346-46B2-A77F-285D5CC3D57F}"/>
          </ac:graphicFrameMkLst>
        </pc:graphicFrameChg>
      </pc:sldChg>
      <pc:sldChg chg="modSp modNotesTx">
        <pc:chgData name="Raymond Comvalius" userId="3110bdf94643cb31" providerId="LiveId" clId="{9061FCB5-0338-42E9-8752-1737A7B83440}" dt="2020-02-02T12:03:43.101" v="2051" actId="20577"/>
        <pc:sldMkLst>
          <pc:docMk/>
          <pc:sldMk cId="2175806544" sldId="2049"/>
        </pc:sldMkLst>
        <pc:spChg chg="mod">
          <ac:chgData name="Raymond Comvalius" userId="3110bdf94643cb31" providerId="LiveId" clId="{9061FCB5-0338-42E9-8752-1737A7B83440}" dt="2020-01-31T12:01:37.496" v="1381" actId="1076"/>
          <ac:spMkLst>
            <pc:docMk/>
            <pc:sldMk cId="2175806544" sldId="2049"/>
            <ac:spMk id="4" creationId="{2A599A4E-DE5E-466C-B2F6-0DF84734790C}"/>
          </ac:spMkLst>
        </pc:spChg>
        <pc:graphicFrameChg chg="mod">
          <ac:chgData name="Raymond Comvalius" userId="3110bdf94643cb31" providerId="LiveId" clId="{9061FCB5-0338-42E9-8752-1737A7B83440}" dt="2020-02-02T12:03:43.101" v="2051" actId="20577"/>
          <ac:graphicFrameMkLst>
            <pc:docMk/>
            <pc:sldMk cId="2175806544" sldId="2049"/>
            <ac:graphicFrameMk id="7" creationId="{F6447C0B-DE92-4C54-901C-BC3B8C6ED5AD}"/>
          </ac:graphicFrameMkLst>
        </pc:graphicFrameChg>
      </pc:sldChg>
      <pc:sldChg chg="addSp delSp modSp modNotesTx">
        <pc:chgData name="Raymond Comvalius" userId="3110bdf94643cb31" providerId="LiveId" clId="{9061FCB5-0338-42E9-8752-1737A7B83440}" dt="2020-01-31T13:59:41.868" v="1834" actId="20577"/>
        <pc:sldMkLst>
          <pc:docMk/>
          <pc:sldMk cId="4092890646" sldId="2050"/>
        </pc:sldMkLst>
        <pc:spChg chg="mod">
          <ac:chgData name="Raymond Comvalius" userId="3110bdf94643cb31" providerId="LiveId" clId="{9061FCB5-0338-42E9-8752-1737A7B83440}" dt="2020-01-31T12:09:40.776" v="1424" actId="1076"/>
          <ac:spMkLst>
            <pc:docMk/>
            <pc:sldMk cId="4092890646" sldId="2050"/>
            <ac:spMk id="2" creationId="{C387408B-4A0C-49D0-8522-02A2966844FD}"/>
          </ac:spMkLst>
        </pc:spChg>
        <pc:spChg chg="add del">
          <ac:chgData name="Raymond Comvalius" userId="3110bdf94643cb31" providerId="LiveId" clId="{9061FCB5-0338-42E9-8752-1737A7B83440}" dt="2020-01-31T13:59:36.456" v="1833"/>
          <ac:spMkLst>
            <pc:docMk/>
            <pc:sldMk cId="4092890646" sldId="2050"/>
            <ac:spMk id="3" creationId="{BB989351-080F-433C-AB0F-C57F36BEE267}"/>
          </ac:spMkLst>
        </pc:spChg>
        <pc:graphicFrameChg chg="mod">
          <ac:chgData name="Raymond Comvalius" userId="3110bdf94643cb31" providerId="LiveId" clId="{9061FCB5-0338-42E9-8752-1737A7B83440}" dt="2020-01-31T12:09:35.824" v="1423" actId="1076"/>
          <ac:graphicFrameMkLst>
            <pc:docMk/>
            <pc:sldMk cId="4092890646" sldId="2050"/>
            <ac:graphicFrameMk id="5" creationId="{40A211F2-2529-4819-998B-ED1CBF1BA863}"/>
          </ac:graphicFrameMkLst>
        </pc:graphicFrameChg>
      </pc:sldChg>
      <pc:sldChg chg="modSp modNotesTx">
        <pc:chgData name="Raymond Comvalius" userId="3110bdf94643cb31" providerId="LiveId" clId="{9061FCB5-0338-42E9-8752-1737A7B83440}" dt="2020-01-31T10:35:03.286" v="423" actId="20577"/>
        <pc:sldMkLst>
          <pc:docMk/>
          <pc:sldMk cId="1713357422" sldId="2054"/>
        </pc:sldMkLst>
        <pc:spChg chg="mod">
          <ac:chgData name="Raymond Comvalius" userId="3110bdf94643cb31" providerId="LiveId" clId="{9061FCB5-0338-42E9-8752-1737A7B83440}" dt="2020-01-31T09:30:53.554" v="16" actId="27636"/>
          <ac:spMkLst>
            <pc:docMk/>
            <pc:sldMk cId="1713357422" sldId="2054"/>
            <ac:spMk id="4" creationId="{A4327FD4-B122-47FB-BF36-7A3C20A4DDE7}"/>
          </ac:spMkLst>
        </pc:spChg>
      </pc:sldChg>
      <pc:sldChg chg="modSp">
        <pc:chgData name="Raymond Comvalius" userId="3110bdf94643cb31" providerId="LiveId" clId="{9061FCB5-0338-42E9-8752-1737A7B83440}" dt="2020-01-31T12:08:39.669" v="1420" actId="12100"/>
        <pc:sldMkLst>
          <pc:docMk/>
          <pc:sldMk cId="4086330099" sldId="2055"/>
        </pc:sldMkLst>
        <pc:spChg chg="mod">
          <ac:chgData name="Raymond Comvalius" userId="3110bdf94643cb31" providerId="LiveId" clId="{9061FCB5-0338-42E9-8752-1737A7B83440}" dt="2020-01-31T12:02:51.344" v="1388" actId="1076"/>
          <ac:spMkLst>
            <pc:docMk/>
            <pc:sldMk cId="4086330099" sldId="2055"/>
            <ac:spMk id="2" creationId="{88296B3E-153D-4CE4-949D-2D30A2A8022C}"/>
          </ac:spMkLst>
        </pc:spChg>
        <pc:graphicFrameChg chg="mod">
          <ac:chgData name="Raymond Comvalius" userId="3110bdf94643cb31" providerId="LiveId" clId="{9061FCB5-0338-42E9-8752-1737A7B83440}" dt="2020-01-31T12:08:39.669" v="1420" actId="12100"/>
          <ac:graphicFrameMkLst>
            <pc:docMk/>
            <pc:sldMk cId="4086330099" sldId="2055"/>
            <ac:graphicFrameMk id="4" creationId="{56A367D7-A960-4707-A8DC-23A11581CEB9}"/>
          </ac:graphicFrameMkLst>
        </pc:graphicFrameChg>
      </pc:sldChg>
      <pc:sldChg chg="modSp">
        <pc:chgData name="Raymond Comvalius" userId="3110bdf94643cb31" providerId="LiveId" clId="{9061FCB5-0338-42E9-8752-1737A7B83440}" dt="2020-01-31T12:11:07.768" v="1448" actId="1076"/>
        <pc:sldMkLst>
          <pc:docMk/>
          <pc:sldMk cId="3864038948" sldId="2056"/>
        </pc:sldMkLst>
        <pc:spChg chg="mod">
          <ac:chgData name="Raymond Comvalius" userId="3110bdf94643cb31" providerId="LiveId" clId="{9061FCB5-0338-42E9-8752-1737A7B83440}" dt="2020-01-31T12:11:07.768" v="1448" actId="1076"/>
          <ac:spMkLst>
            <pc:docMk/>
            <pc:sldMk cId="3864038948" sldId="2056"/>
            <ac:spMk id="4" creationId="{20E4F8A0-A475-49DC-A9B3-33A2AF30CF75}"/>
          </ac:spMkLst>
        </pc:spChg>
        <pc:graphicFrameChg chg="mod">
          <ac:chgData name="Raymond Comvalius" userId="3110bdf94643cb31" providerId="LiveId" clId="{9061FCB5-0338-42E9-8752-1737A7B83440}" dt="2020-01-31T12:11:03.107" v="1447" actId="1076"/>
          <ac:graphicFrameMkLst>
            <pc:docMk/>
            <pc:sldMk cId="3864038948" sldId="2056"/>
            <ac:graphicFrameMk id="8" creationId="{7FE32CDD-BAA6-4613-B542-DF32DD4B21EA}"/>
          </ac:graphicFrameMkLst>
        </pc:graphicFrameChg>
      </pc:sldChg>
      <pc:sldChg chg="modSp">
        <pc:chgData name="Raymond Comvalius" userId="3110bdf94643cb31" providerId="LiveId" clId="{9061FCB5-0338-42E9-8752-1737A7B83440}" dt="2020-01-31T12:09:58.832" v="1426" actId="1076"/>
        <pc:sldMkLst>
          <pc:docMk/>
          <pc:sldMk cId="1675641504" sldId="2057"/>
        </pc:sldMkLst>
        <pc:spChg chg="mod">
          <ac:chgData name="Raymond Comvalius" userId="3110bdf94643cb31" providerId="LiveId" clId="{9061FCB5-0338-42E9-8752-1737A7B83440}" dt="2020-01-31T12:09:53.736" v="1425" actId="1076"/>
          <ac:spMkLst>
            <pc:docMk/>
            <pc:sldMk cId="1675641504" sldId="2057"/>
            <ac:spMk id="2" creationId="{88296B3E-153D-4CE4-949D-2D30A2A8022C}"/>
          </ac:spMkLst>
        </pc:spChg>
        <pc:graphicFrameChg chg="mod">
          <ac:chgData name="Raymond Comvalius" userId="3110bdf94643cb31" providerId="LiveId" clId="{9061FCB5-0338-42E9-8752-1737A7B83440}" dt="2020-01-31T12:09:58.832" v="1426" actId="1076"/>
          <ac:graphicFrameMkLst>
            <pc:docMk/>
            <pc:sldMk cId="1675641504" sldId="2057"/>
            <ac:graphicFrameMk id="4" creationId="{56A367D7-A960-4707-A8DC-23A11581CEB9}"/>
          </ac:graphicFrameMkLst>
        </pc:graphicFrameChg>
      </pc:sldChg>
      <pc:sldChg chg="modSp add del">
        <pc:chgData name="Raymond Comvalius" userId="3110bdf94643cb31" providerId="LiveId" clId="{9061FCB5-0338-42E9-8752-1737A7B83440}" dt="2020-01-31T12:07:54.913" v="1418" actId="12100"/>
        <pc:sldMkLst>
          <pc:docMk/>
          <pc:sldMk cId="1257677431" sldId="2058"/>
        </pc:sldMkLst>
        <pc:spChg chg="mod">
          <ac:chgData name="Raymond Comvalius" userId="3110bdf94643cb31" providerId="LiveId" clId="{9061FCB5-0338-42E9-8752-1737A7B83440}" dt="2020-01-31T11:58:58.352" v="1248" actId="1076"/>
          <ac:spMkLst>
            <pc:docMk/>
            <pc:sldMk cId="1257677431" sldId="2058"/>
            <ac:spMk id="4" creationId="{E9CFEF40-A230-4744-B4BA-36062AC85022}"/>
          </ac:spMkLst>
        </pc:spChg>
        <pc:graphicFrameChg chg="mod">
          <ac:chgData name="Raymond Comvalius" userId="3110bdf94643cb31" providerId="LiveId" clId="{9061FCB5-0338-42E9-8752-1737A7B83440}" dt="2020-01-31T12:07:54.913" v="1418" actId="12100"/>
          <ac:graphicFrameMkLst>
            <pc:docMk/>
            <pc:sldMk cId="1257677431" sldId="2058"/>
            <ac:graphicFrameMk id="7" creationId="{E9358F43-E851-45BE-8C08-09A02D6FEBB1}"/>
          </ac:graphicFrameMkLst>
        </pc:graphicFrameChg>
      </pc:sldChg>
      <pc:sldChg chg="modSp">
        <pc:chgData name="Raymond Comvalius" userId="3110bdf94643cb31" providerId="LiveId" clId="{9061FCB5-0338-42E9-8752-1737A7B83440}" dt="2020-01-31T12:03:31.601" v="1389" actId="12100"/>
        <pc:sldMkLst>
          <pc:docMk/>
          <pc:sldMk cId="1443528799" sldId="2060"/>
        </pc:sldMkLst>
        <pc:spChg chg="mod">
          <ac:chgData name="Raymond Comvalius" userId="3110bdf94643cb31" providerId="LiveId" clId="{9061FCB5-0338-42E9-8752-1737A7B83440}" dt="2020-01-31T09:30:53.512" v="10" actId="27636"/>
          <ac:spMkLst>
            <pc:docMk/>
            <pc:sldMk cId="1443528799" sldId="2060"/>
            <ac:spMk id="2" creationId="{B6F6B493-781E-4D36-B231-8A7861AE111C}"/>
          </ac:spMkLst>
        </pc:spChg>
        <pc:graphicFrameChg chg="mod">
          <ac:chgData name="Raymond Comvalius" userId="3110bdf94643cb31" providerId="LiveId" clId="{9061FCB5-0338-42E9-8752-1737A7B83440}" dt="2020-01-31T12:03:31.601" v="1389" actId="12100"/>
          <ac:graphicFrameMkLst>
            <pc:docMk/>
            <pc:sldMk cId="1443528799" sldId="2060"/>
            <ac:graphicFrameMk id="7" creationId="{B86E0A18-C648-4EC6-A844-0C880D1F8D9C}"/>
          </ac:graphicFrameMkLst>
        </pc:graphicFrameChg>
      </pc:sldChg>
      <pc:sldChg chg="modSp del">
        <pc:chgData name="Raymond Comvalius" userId="3110bdf94643cb31" providerId="LiveId" clId="{9061FCB5-0338-42E9-8752-1737A7B83440}" dt="2020-01-31T09:33:15.248" v="30" actId="2696"/>
        <pc:sldMkLst>
          <pc:docMk/>
          <pc:sldMk cId="182027245" sldId="2062"/>
        </pc:sldMkLst>
        <pc:spChg chg="mod">
          <ac:chgData name="Raymond Comvalius" userId="3110bdf94643cb31" providerId="LiveId" clId="{9061FCB5-0338-42E9-8752-1737A7B83440}" dt="2020-01-31T09:30:53.545" v="15" actId="27636"/>
          <ac:spMkLst>
            <pc:docMk/>
            <pc:sldMk cId="182027245" sldId="2062"/>
            <ac:spMk id="3" creationId="{8729C899-2DC6-49FE-89ED-F3C9540154D0}"/>
          </ac:spMkLst>
        </pc:spChg>
      </pc:sldChg>
      <pc:sldChg chg="modSp">
        <pc:chgData name="Raymond Comvalius" userId="3110bdf94643cb31" providerId="LiveId" clId="{9061FCB5-0338-42E9-8752-1737A7B83440}" dt="2020-01-31T12:12:08.728" v="1463" actId="1076"/>
        <pc:sldMkLst>
          <pc:docMk/>
          <pc:sldMk cId="1885264131" sldId="2064"/>
        </pc:sldMkLst>
        <pc:graphicFrameChg chg="mod">
          <ac:chgData name="Raymond Comvalius" userId="3110bdf94643cb31" providerId="LiveId" clId="{9061FCB5-0338-42E9-8752-1737A7B83440}" dt="2020-01-31T12:11:30.035" v="1449" actId="12100"/>
          <ac:graphicFrameMkLst>
            <pc:docMk/>
            <pc:sldMk cId="1885264131" sldId="2064"/>
            <ac:graphicFrameMk id="7" creationId="{D536833F-043B-4258-A3DE-6667393902A5}"/>
          </ac:graphicFrameMkLst>
        </pc:graphicFrameChg>
        <pc:picChg chg="mod">
          <ac:chgData name="Raymond Comvalius" userId="3110bdf94643cb31" providerId="LiveId" clId="{9061FCB5-0338-42E9-8752-1737A7B83440}" dt="2020-01-31T12:11:56.769" v="1460" actId="1076"/>
          <ac:picMkLst>
            <pc:docMk/>
            <pc:sldMk cId="1885264131" sldId="2064"/>
            <ac:picMk id="5" creationId="{6935982F-AF38-4FBC-B095-B8BDCAF9E5DE}"/>
          </ac:picMkLst>
        </pc:picChg>
        <pc:picChg chg="mod">
          <ac:chgData name="Raymond Comvalius" userId="3110bdf94643cb31" providerId="LiveId" clId="{9061FCB5-0338-42E9-8752-1737A7B83440}" dt="2020-01-31T12:12:00.928" v="1461" actId="1076"/>
          <ac:picMkLst>
            <pc:docMk/>
            <pc:sldMk cId="1885264131" sldId="2064"/>
            <ac:picMk id="6" creationId="{672DAFDC-B6F4-4716-AEB1-E2BF2AD307D4}"/>
          </ac:picMkLst>
        </pc:picChg>
        <pc:picChg chg="mod">
          <ac:chgData name="Raymond Comvalius" userId="3110bdf94643cb31" providerId="LiveId" clId="{9061FCB5-0338-42E9-8752-1737A7B83440}" dt="2020-01-31T12:11:36.658" v="1457" actId="1038"/>
          <ac:picMkLst>
            <pc:docMk/>
            <pc:sldMk cId="1885264131" sldId="2064"/>
            <ac:picMk id="9" creationId="{965E6CE3-04EA-46AC-89AE-60FDCF9371C4}"/>
          </ac:picMkLst>
        </pc:picChg>
        <pc:picChg chg="mod">
          <ac:chgData name="Raymond Comvalius" userId="3110bdf94643cb31" providerId="LiveId" clId="{9061FCB5-0338-42E9-8752-1737A7B83440}" dt="2020-01-31T12:12:08.728" v="1463" actId="1076"/>
          <ac:picMkLst>
            <pc:docMk/>
            <pc:sldMk cId="1885264131" sldId="2064"/>
            <ac:picMk id="10" creationId="{B901EDB3-B6A4-43D1-BEB3-62A9C9D83F0F}"/>
          </ac:picMkLst>
        </pc:picChg>
        <pc:picChg chg="mod">
          <ac:chgData name="Raymond Comvalius" userId="3110bdf94643cb31" providerId="LiveId" clId="{9061FCB5-0338-42E9-8752-1737A7B83440}" dt="2020-01-31T12:12:05.336" v="1462" actId="1076"/>
          <ac:picMkLst>
            <pc:docMk/>
            <pc:sldMk cId="1885264131" sldId="2064"/>
            <ac:picMk id="11" creationId="{09C78E9B-227F-46A6-BB2E-71DEF2ADDDA3}"/>
          </ac:picMkLst>
        </pc:picChg>
        <pc:picChg chg="mod">
          <ac:chgData name="Raymond Comvalius" userId="3110bdf94643cb31" providerId="LiveId" clId="{9061FCB5-0338-42E9-8752-1737A7B83440}" dt="2020-01-31T12:11:41.874" v="1459" actId="1038"/>
          <ac:picMkLst>
            <pc:docMk/>
            <pc:sldMk cId="1885264131" sldId="2064"/>
            <ac:picMk id="12" creationId="{4A76E246-54FA-4796-9CE2-A085331BDB7F}"/>
          </ac:picMkLst>
        </pc:picChg>
      </pc:sldChg>
      <pc:sldChg chg="addSp delSp modSp delAnim modAnim modNotesTx">
        <pc:chgData name="Raymond Comvalius" userId="3110bdf94643cb31" providerId="LiveId" clId="{9061FCB5-0338-42E9-8752-1737A7B83440}" dt="2020-01-31T14:08:01.243" v="1840"/>
        <pc:sldMkLst>
          <pc:docMk/>
          <pc:sldMk cId="1433964618" sldId="2065"/>
        </pc:sldMkLst>
        <pc:spChg chg="mod">
          <ac:chgData name="Raymond Comvalius" userId="3110bdf94643cb31" providerId="LiveId" clId="{9061FCB5-0338-42E9-8752-1737A7B83440}" dt="2020-01-31T09:30:53.565" v="20" actId="27636"/>
          <ac:spMkLst>
            <pc:docMk/>
            <pc:sldMk cId="1433964618" sldId="2065"/>
            <ac:spMk id="2" creationId="{F311B521-9E5D-42F4-8791-4829BC49F23A}"/>
          </ac:spMkLst>
        </pc:spChg>
        <pc:graphicFrameChg chg="mod">
          <ac:chgData name="Raymond Comvalius" userId="3110bdf94643cb31" providerId="LiveId" clId="{9061FCB5-0338-42E9-8752-1737A7B83440}" dt="2020-01-31T12:07:22.241" v="1417" actId="12100"/>
          <ac:graphicFrameMkLst>
            <pc:docMk/>
            <pc:sldMk cId="1433964618" sldId="2065"/>
            <ac:graphicFrameMk id="5" creationId="{73A3B388-1A30-45F6-8081-6FBAB9676E80}"/>
          </ac:graphicFrameMkLst>
        </pc:graphicFrameChg>
        <pc:picChg chg="add mod">
          <ac:chgData name="Raymond Comvalius" userId="3110bdf94643cb31" providerId="LiveId" clId="{9061FCB5-0338-42E9-8752-1737A7B83440}" dt="2020-01-31T14:07:58.102" v="1839" actId="1076"/>
          <ac:picMkLst>
            <pc:docMk/>
            <pc:sldMk cId="1433964618" sldId="2065"/>
            <ac:picMk id="3" creationId="{184E8908-EFE3-4395-A037-F0EF58DA0228}"/>
          </ac:picMkLst>
        </pc:picChg>
        <pc:picChg chg="mod">
          <ac:chgData name="Raymond Comvalius" userId="3110bdf94643cb31" providerId="LiveId" clId="{9061FCB5-0338-42E9-8752-1737A7B83440}" dt="2020-01-31T10:44:27.173" v="705" actId="1076"/>
          <ac:picMkLst>
            <pc:docMk/>
            <pc:sldMk cId="1433964618" sldId="2065"/>
            <ac:picMk id="6" creationId="{AC5113EA-ED6A-48EB-8B5F-6C47F413969B}"/>
          </ac:picMkLst>
        </pc:picChg>
        <pc:picChg chg="mod">
          <ac:chgData name="Raymond Comvalius" userId="3110bdf94643cb31" providerId="LiveId" clId="{9061FCB5-0338-42E9-8752-1737A7B83440}" dt="2020-01-31T10:44:23.366" v="704" actId="1076"/>
          <ac:picMkLst>
            <pc:docMk/>
            <pc:sldMk cId="1433964618" sldId="2065"/>
            <ac:picMk id="8" creationId="{B3252999-E91E-493E-8582-3B43F5BA0BC6}"/>
          </ac:picMkLst>
        </pc:picChg>
        <pc:picChg chg="del">
          <ac:chgData name="Raymond Comvalius" userId="3110bdf94643cb31" providerId="LiveId" clId="{9061FCB5-0338-42E9-8752-1737A7B83440}" dt="2020-01-31T14:07:51.437" v="1838" actId="478"/>
          <ac:picMkLst>
            <pc:docMk/>
            <pc:sldMk cId="1433964618" sldId="2065"/>
            <ac:picMk id="9" creationId="{427824F3-9F4B-4A46-BC03-33FD01D87A9C}"/>
          </ac:picMkLst>
        </pc:picChg>
      </pc:sldChg>
      <pc:sldChg chg="del">
        <pc:chgData name="Raymond Comvalius" userId="3110bdf94643cb31" providerId="LiveId" clId="{9061FCB5-0338-42E9-8752-1737A7B83440}" dt="2020-01-31T12:31:15.133" v="1786" actId="2696"/>
        <pc:sldMkLst>
          <pc:docMk/>
          <pc:sldMk cId="41617658" sldId="2067"/>
        </pc:sldMkLst>
      </pc:sldChg>
      <pc:sldChg chg="modTransition">
        <pc:chgData name="Raymond Comvalius" userId="3110bdf94643cb31" providerId="LiveId" clId="{9061FCB5-0338-42E9-8752-1737A7B83440}" dt="2020-01-31T12:31:20.292" v="1787"/>
        <pc:sldMkLst>
          <pc:docMk/>
          <pc:sldMk cId="3872421128" sldId="2068"/>
        </pc:sldMkLst>
      </pc:sldChg>
      <pc:sldChg chg="modTransition">
        <pc:chgData name="Raymond Comvalius" userId="3110bdf94643cb31" providerId="LiveId" clId="{9061FCB5-0338-42E9-8752-1737A7B83440}" dt="2020-01-31T12:31:28.255" v="1788"/>
        <pc:sldMkLst>
          <pc:docMk/>
          <pc:sldMk cId="1258353847" sldId="2069"/>
        </pc:sldMkLst>
      </pc:sldChg>
      <pc:sldChg chg="modTransition">
        <pc:chgData name="Raymond Comvalius" userId="3110bdf94643cb31" providerId="LiveId" clId="{9061FCB5-0338-42E9-8752-1737A7B83440}" dt="2020-01-31T12:31:38.859" v="1789"/>
        <pc:sldMkLst>
          <pc:docMk/>
          <pc:sldMk cId="1331483186" sldId="2070"/>
        </pc:sldMkLst>
      </pc:sldChg>
      <pc:sldChg chg="addSp delSp modSp add mod ord modTransition setBg modClrScheme chgLayout">
        <pc:chgData name="Raymond Comvalius" userId="3110bdf94643cb31" providerId="LiveId" clId="{9061FCB5-0338-42E9-8752-1737A7B83440}" dt="2020-01-31T13:40:58.657" v="1808" actId="26606"/>
        <pc:sldMkLst>
          <pc:docMk/>
          <pc:sldMk cId="1241124244" sldId="2071"/>
        </pc:sldMkLst>
        <pc:spChg chg="del">
          <ac:chgData name="Raymond Comvalius" userId="3110bdf94643cb31" providerId="LiveId" clId="{9061FCB5-0338-42E9-8752-1737A7B83440}" dt="2020-01-31T10:35:53.509" v="425"/>
          <ac:spMkLst>
            <pc:docMk/>
            <pc:sldMk cId="1241124244" sldId="2071"/>
            <ac:spMk id="2" creationId="{AFD47626-4D45-44DC-8312-4C05EA7B602F}"/>
          </ac:spMkLst>
        </pc:spChg>
        <pc:spChg chg="add mod">
          <ac:chgData name="Raymond Comvalius" userId="3110bdf94643cb31" providerId="LiveId" clId="{9061FCB5-0338-42E9-8752-1737A7B83440}" dt="2020-01-31T13:40:58.657" v="1808" actId="26606"/>
          <ac:spMkLst>
            <pc:docMk/>
            <pc:sldMk cId="1241124244" sldId="2071"/>
            <ac:spMk id="3" creationId="{D8A43C3E-C120-420D-A24B-E85F5814CF67}"/>
          </ac:spMkLst>
        </pc:spChg>
        <pc:spChg chg="add mod">
          <ac:chgData name="Raymond Comvalius" userId="3110bdf94643cb31" providerId="LiveId" clId="{9061FCB5-0338-42E9-8752-1737A7B83440}" dt="2020-01-31T13:40:58.657" v="1808" actId="26606"/>
          <ac:spMkLst>
            <pc:docMk/>
            <pc:sldMk cId="1241124244" sldId="2071"/>
            <ac:spMk id="4" creationId="{1E090E89-B890-446A-8A0E-81138AE0F1DB}"/>
          </ac:spMkLst>
        </pc:spChg>
      </pc:sldChg>
      <pc:sldChg chg="addSp modSp add mod setBg modClrScheme chgLayout">
        <pc:chgData name="Raymond Comvalius" userId="3110bdf94643cb31" providerId="LiveId" clId="{9061FCB5-0338-42E9-8752-1737A7B83440}" dt="2020-01-31T11:53:57.202" v="1238" actId="1035"/>
        <pc:sldMkLst>
          <pc:docMk/>
          <pc:sldMk cId="486917224" sldId="2072"/>
        </pc:sldMkLst>
        <pc:spChg chg="mod">
          <ac:chgData name="Raymond Comvalius" userId="3110bdf94643cb31" providerId="LiveId" clId="{9061FCB5-0338-42E9-8752-1737A7B83440}" dt="2020-01-31T11:53:49.176" v="1228" actId="1076"/>
          <ac:spMkLst>
            <pc:docMk/>
            <pc:sldMk cId="486917224" sldId="2072"/>
            <ac:spMk id="2" creationId="{342618BB-3D81-478C-BCD7-94F2123FA155}"/>
          </ac:spMkLst>
        </pc:spChg>
        <pc:spChg chg="mod">
          <ac:chgData name="Raymond Comvalius" userId="3110bdf94643cb31" providerId="LiveId" clId="{9061FCB5-0338-42E9-8752-1737A7B83440}" dt="2020-01-31T11:53:34.263" v="1227" actId="26606"/>
          <ac:spMkLst>
            <pc:docMk/>
            <pc:sldMk cId="486917224" sldId="2072"/>
            <ac:spMk id="3" creationId="{5AAA4861-1CC0-4224-978D-8BF2EF7FBAA7}"/>
          </ac:spMkLst>
        </pc:spChg>
        <pc:picChg chg="add mod">
          <ac:chgData name="Raymond Comvalius" userId="3110bdf94643cb31" providerId="LiveId" clId="{9061FCB5-0338-42E9-8752-1737A7B83440}" dt="2020-01-31T11:53:57.202" v="1238" actId="1035"/>
          <ac:picMkLst>
            <pc:docMk/>
            <pc:sldMk cId="486917224" sldId="2072"/>
            <ac:picMk id="4" creationId="{0CC69CE5-C4C2-4A77-95BD-35F48897DFCD}"/>
          </ac:picMkLst>
        </pc:picChg>
      </pc:sldChg>
      <pc:sldChg chg="addSp delSp modSp add">
        <pc:chgData name="Raymond Comvalius" userId="3110bdf94643cb31" providerId="LiveId" clId="{9061FCB5-0338-42E9-8752-1737A7B83440}" dt="2020-01-31T11:56:04.264" v="1242" actId="1076"/>
        <pc:sldMkLst>
          <pc:docMk/>
          <pc:sldMk cId="1092765666" sldId="2073"/>
        </pc:sldMkLst>
        <pc:spChg chg="mod">
          <ac:chgData name="Raymond Comvalius" userId="3110bdf94643cb31" providerId="LiveId" clId="{9061FCB5-0338-42E9-8752-1737A7B83440}" dt="2020-01-31T11:56:04.264" v="1242" actId="1076"/>
          <ac:spMkLst>
            <pc:docMk/>
            <pc:sldMk cId="1092765666" sldId="2073"/>
            <ac:spMk id="2" creationId="{238D6D14-2B93-4CA3-B4F2-D8EF9182B203}"/>
          </ac:spMkLst>
        </pc:spChg>
        <pc:spChg chg="mod">
          <ac:chgData name="Raymond Comvalius" userId="3110bdf94643cb31" providerId="LiveId" clId="{9061FCB5-0338-42E9-8752-1737A7B83440}" dt="2020-01-31T11:09:10.887" v="1176" actId="20577"/>
          <ac:spMkLst>
            <pc:docMk/>
            <pc:sldMk cId="1092765666" sldId="2073"/>
            <ac:spMk id="3" creationId="{EB023732-27D4-4EA4-957F-9A71D9BA0FA8}"/>
          </ac:spMkLst>
        </pc:spChg>
        <pc:picChg chg="add del mod ord modCrop">
          <ac:chgData name="Raymond Comvalius" userId="3110bdf94643cb31" providerId="LiveId" clId="{9061FCB5-0338-42E9-8752-1737A7B83440}" dt="2020-01-31T11:08:53.663" v="1148" actId="478"/>
          <ac:picMkLst>
            <pc:docMk/>
            <pc:sldMk cId="1092765666" sldId="2073"/>
            <ac:picMk id="4" creationId="{335078E6-B20F-45C4-966C-0BF5002A3A9F}"/>
          </ac:picMkLst>
        </pc:picChg>
        <pc:picChg chg="add mod">
          <ac:chgData name="Raymond Comvalius" userId="3110bdf94643cb31" providerId="LiveId" clId="{9061FCB5-0338-42E9-8752-1737A7B83440}" dt="2020-01-31T11:55:54.864" v="1241" actId="1076"/>
          <ac:picMkLst>
            <pc:docMk/>
            <pc:sldMk cId="1092765666" sldId="2073"/>
            <ac:picMk id="5" creationId="{FD6423B5-45F7-4964-B5D8-32EBB1DB38C8}"/>
          </ac:picMkLst>
        </pc:picChg>
      </pc:sldChg>
      <pc:sldChg chg="modSp add del">
        <pc:chgData name="Raymond Comvalius" userId="3110bdf94643cb31" providerId="LiveId" clId="{9061FCB5-0338-42E9-8752-1737A7B83440}" dt="2020-01-31T12:24:59.742" v="1493" actId="2696"/>
        <pc:sldMkLst>
          <pc:docMk/>
          <pc:sldMk cId="2032516928" sldId="2074"/>
        </pc:sldMkLst>
        <pc:spChg chg="mod">
          <ac:chgData name="Raymond Comvalius" userId="3110bdf94643cb31" providerId="LiveId" clId="{9061FCB5-0338-42E9-8752-1737A7B83440}" dt="2020-01-31T12:00:36.786" v="1331" actId="20577"/>
          <ac:spMkLst>
            <pc:docMk/>
            <pc:sldMk cId="2032516928" sldId="2074"/>
            <ac:spMk id="2" creationId="{29096398-50F9-4BCE-B755-161EE32FD60E}"/>
          </ac:spMkLst>
        </pc:spChg>
        <pc:spChg chg="mod">
          <ac:chgData name="Raymond Comvalius" userId="3110bdf94643cb31" providerId="LiveId" clId="{9061FCB5-0338-42E9-8752-1737A7B83440}" dt="2020-01-31T12:00:57.939" v="1380" actId="20577"/>
          <ac:spMkLst>
            <pc:docMk/>
            <pc:sldMk cId="2032516928" sldId="2074"/>
            <ac:spMk id="3" creationId="{10FF3E2E-BC22-45A0-A9EF-736CCD1A85CD}"/>
          </ac:spMkLst>
        </pc:spChg>
      </pc:sldChg>
      <pc:sldChg chg="addSp modSp add modNotesTx">
        <pc:chgData name="Raymond Comvalius" userId="3110bdf94643cb31" providerId="LiveId" clId="{9061FCB5-0338-42E9-8752-1737A7B83440}" dt="2020-01-31T14:04:51.180" v="1835" actId="20577"/>
        <pc:sldMkLst>
          <pc:docMk/>
          <pc:sldMk cId="2702095487" sldId="2074"/>
        </pc:sldMkLst>
        <pc:spChg chg="mod">
          <ac:chgData name="Raymond Comvalius" userId="3110bdf94643cb31" providerId="LiveId" clId="{9061FCB5-0338-42E9-8752-1737A7B83440}" dt="2020-01-31T12:25:22.908" v="1531" actId="20577"/>
          <ac:spMkLst>
            <pc:docMk/>
            <pc:sldMk cId="2702095487" sldId="2074"/>
            <ac:spMk id="2" creationId="{7F140455-711C-4178-A221-72C97473D428}"/>
          </ac:spMkLst>
        </pc:spChg>
        <pc:spChg chg="mod">
          <ac:chgData name="Raymond Comvalius" userId="3110bdf94643cb31" providerId="LiveId" clId="{9061FCB5-0338-42E9-8752-1737A7B83440}" dt="2020-01-31T12:27:28.979" v="1754" actId="20577"/>
          <ac:spMkLst>
            <pc:docMk/>
            <pc:sldMk cId="2702095487" sldId="2074"/>
            <ac:spMk id="3" creationId="{67535260-3B7C-4A98-8A45-0129584975BE}"/>
          </ac:spMkLst>
        </pc:spChg>
        <pc:picChg chg="add mod modCrop">
          <ac:chgData name="Raymond Comvalius" userId="3110bdf94643cb31" providerId="LiveId" clId="{9061FCB5-0338-42E9-8752-1737A7B83440}" dt="2020-01-31T12:28:43.929" v="1761" actId="1076"/>
          <ac:picMkLst>
            <pc:docMk/>
            <pc:sldMk cId="2702095487" sldId="2074"/>
            <ac:picMk id="4" creationId="{0DB2A7E3-00EF-40BD-BC43-9756E0A0A13D}"/>
          </ac:picMkLst>
        </pc:picChg>
        <pc:picChg chg="add mod">
          <ac:chgData name="Raymond Comvalius" userId="3110bdf94643cb31" providerId="LiveId" clId="{9061FCB5-0338-42E9-8752-1737A7B83440}" dt="2020-01-31T12:29:33.289" v="1763" actId="1076"/>
          <ac:picMkLst>
            <pc:docMk/>
            <pc:sldMk cId="2702095487" sldId="2074"/>
            <ac:picMk id="5" creationId="{15BAAB73-AE22-4388-8289-9C219BC2FCA3}"/>
          </ac:picMkLst>
        </pc:picChg>
      </pc:sldChg>
      <pc:sldChg chg="addSp delSp modSp add modTransition">
        <pc:chgData name="Raymond Comvalius" userId="3110bdf94643cb31" providerId="LiveId" clId="{9061FCB5-0338-42E9-8752-1737A7B83440}" dt="2020-01-31T12:31:10.113" v="1785" actId="20577"/>
        <pc:sldMkLst>
          <pc:docMk/>
          <pc:sldMk cId="1708263758" sldId="2075"/>
        </pc:sldMkLst>
        <pc:spChg chg="del">
          <ac:chgData name="Raymond Comvalius" userId="3110bdf94643cb31" providerId="LiveId" clId="{9061FCB5-0338-42E9-8752-1737A7B83440}" dt="2020-01-31T12:31:01.060" v="1765"/>
          <ac:spMkLst>
            <pc:docMk/>
            <pc:sldMk cId="1708263758" sldId="2075"/>
            <ac:spMk id="2" creationId="{71596431-3A5D-4165-929E-D02F7416295A}"/>
          </ac:spMkLst>
        </pc:spChg>
        <pc:spChg chg="add mod">
          <ac:chgData name="Raymond Comvalius" userId="3110bdf94643cb31" providerId="LiveId" clId="{9061FCB5-0338-42E9-8752-1737A7B83440}" dt="2020-01-31T12:31:10.113" v="1785" actId="20577"/>
          <ac:spMkLst>
            <pc:docMk/>
            <pc:sldMk cId="1708263758" sldId="2075"/>
            <ac:spMk id="3" creationId="{5B9573F5-9B7A-4AB2-9562-C8F444C96353}"/>
          </ac:spMkLst>
        </pc:spChg>
      </pc:sldChg>
      <pc:sldChg chg="addSp modSp add ord">
        <pc:chgData name="Raymond Comvalius" userId="3110bdf94643cb31" providerId="LiveId" clId="{9061FCB5-0338-42E9-8752-1737A7B83440}" dt="2020-01-31T22:18:57.422" v="1982"/>
        <pc:sldMkLst>
          <pc:docMk/>
          <pc:sldMk cId="2327470390" sldId="2076"/>
        </pc:sldMkLst>
        <pc:spChg chg="mod">
          <ac:chgData name="Raymond Comvalius" userId="3110bdf94643cb31" providerId="LiveId" clId="{9061FCB5-0338-42E9-8752-1737A7B83440}" dt="2020-01-31T16:04:24.830" v="1896" actId="20577"/>
          <ac:spMkLst>
            <pc:docMk/>
            <pc:sldMk cId="2327470390" sldId="2076"/>
            <ac:spMk id="2" creationId="{2DEB2168-80D6-4A4B-9C69-95E76A4A6981}"/>
          </ac:spMkLst>
        </pc:spChg>
        <pc:spChg chg="mod">
          <ac:chgData name="Raymond Comvalius" userId="3110bdf94643cb31" providerId="LiveId" clId="{9061FCB5-0338-42E9-8752-1737A7B83440}" dt="2020-01-31T16:05:52.750" v="1976" actId="20577"/>
          <ac:spMkLst>
            <pc:docMk/>
            <pc:sldMk cId="2327470390" sldId="2076"/>
            <ac:spMk id="3" creationId="{33B632A5-CC83-4A2E-8032-16E174B349E6}"/>
          </ac:spMkLst>
        </pc:spChg>
        <pc:spChg chg="add mod">
          <ac:chgData name="Raymond Comvalius" userId="3110bdf94643cb31" providerId="LiveId" clId="{9061FCB5-0338-42E9-8752-1737A7B83440}" dt="2020-01-31T16:06:14.604" v="1979" actId="404"/>
          <ac:spMkLst>
            <pc:docMk/>
            <pc:sldMk cId="2327470390" sldId="2076"/>
            <ac:spMk id="5" creationId="{EF006BE5-1B3C-4CD4-AA72-628523B9FFAD}"/>
          </ac:spMkLst>
        </pc:spChg>
        <pc:picChg chg="add mod modCrop">
          <ac:chgData name="Raymond Comvalius" userId="3110bdf94643cb31" providerId="LiveId" clId="{9061FCB5-0338-42E9-8752-1737A7B83440}" dt="2020-01-31T16:05:43.701" v="1958" actId="14100"/>
          <ac:picMkLst>
            <pc:docMk/>
            <pc:sldMk cId="2327470390" sldId="2076"/>
            <ac:picMk id="4" creationId="{F0216EEE-3DEC-4384-AE87-BB9A636498A6}"/>
          </ac:picMkLst>
        </pc:picChg>
      </pc:sldChg>
      <pc:sldChg chg="add del">
        <pc:chgData name="Raymond Comvalius" userId="3110bdf94643cb31" providerId="LiveId" clId="{9061FCB5-0338-42E9-8752-1737A7B83440}" dt="2020-02-02T12:10:31.754" v="2063" actId="2696"/>
        <pc:sldMkLst>
          <pc:docMk/>
          <pc:sldMk cId="341108844" sldId="2077"/>
        </pc:sldMkLst>
      </pc:sldChg>
      <pc:sldMasterChg chg="modSldLayout">
        <pc:chgData name="Raymond Comvalius" userId="3110bdf94643cb31" providerId="LiveId" clId="{9061FCB5-0338-42E9-8752-1737A7B83440}" dt="2020-01-31T11:56:41.194" v="1245" actId="1076"/>
        <pc:sldMasterMkLst>
          <pc:docMk/>
          <pc:sldMasterMk cId="0" sldId="2147483648"/>
        </pc:sldMasterMkLst>
        <pc:sldLayoutChg chg="modSp">
          <pc:chgData name="Raymond Comvalius" userId="3110bdf94643cb31" providerId="LiveId" clId="{9061FCB5-0338-42E9-8752-1737A7B83440}" dt="2020-01-31T11:56:25.678" v="1244" actId="1076"/>
          <pc:sldLayoutMkLst>
            <pc:docMk/>
            <pc:sldMasterMk cId="0" sldId="2147483648"/>
            <pc:sldLayoutMk cId="1048692667" sldId="2147483694"/>
          </pc:sldLayoutMkLst>
          <pc:spChg chg="mod">
            <ac:chgData name="Raymond Comvalius" userId="3110bdf94643cb31" providerId="LiveId" clId="{9061FCB5-0338-42E9-8752-1737A7B83440}" dt="2020-01-31T11:56:25.678" v="1244" actId="1076"/>
            <ac:spMkLst>
              <pc:docMk/>
              <pc:sldMasterMk cId="0" sldId="2147483648"/>
              <pc:sldLayoutMk cId="1048692667" sldId="2147483694"/>
              <ac:spMk id="2" creationId="{A1BE2550-DA43-453C-A328-33C740E65403}"/>
            </ac:spMkLst>
          </pc:spChg>
        </pc:sldLayoutChg>
        <pc:sldLayoutChg chg="modSp">
          <pc:chgData name="Raymond Comvalius" userId="3110bdf94643cb31" providerId="LiveId" clId="{9061FCB5-0338-42E9-8752-1737A7B83440}" dt="2020-01-31T11:56:15.771" v="1243" actId="1076"/>
          <pc:sldLayoutMkLst>
            <pc:docMk/>
            <pc:sldMasterMk cId="0" sldId="2147483648"/>
            <pc:sldLayoutMk cId="1750853461" sldId="2147483696"/>
          </pc:sldLayoutMkLst>
          <pc:spChg chg="mod">
            <ac:chgData name="Raymond Comvalius" userId="3110bdf94643cb31" providerId="LiveId" clId="{9061FCB5-0338-42E9-8752-1737A7B83440}" dt="2020-01-31T11:56:15.771" v="1243" actId="1076"/>
            <ac:spMkLst>
              <pc:docMk/>
              <pc:sldMasterMk cId="0" sldId="2147483648"/>
              <pc:sldLayoutMk cId="1750853461" sldId="2147483696"/>
              <ac:spMk id="2" creationId="{22FCFEFD-88E5-4869-B5C3-1611B0B50E15}"/>
            </ac:spMkLst>
          </pc:spChg>
        </pc:sldLayoutChg>
        <pc:sldLayoutChg chg="modSp">
          <pc:chgData name="Raymond Comvalius" userId="3110bdf94643cb31" providerId="LiveId" clId="{9061FCB5-0338-42E9-8752-1737A7B83440}" dt="2020-01-31T11:56:41.194" v="1245" actId="1076"/>
          <pc:sldLayoutMkLst>
            <pc:docMk/>
            <pc:sldMasterMk cId="0" sldId="2147483648"/>
            <pc:sldLayoutMk cId="3260347926" sldId="2147483699"/>
          </pc:sldLayoutMkLst>
          <pc:spChg chg="mod">
            <ac:chgData name="Raymond Comvalius" userId="3110bdf94643cb31" providerId="LiveId" clId="{9061FCB5-0338-42E9-8752-1737A7B83440}" dt="2020-01-31T11:56:41.194" v="1245" actId="1076"/>
            <ac:spMkLst>
              <pc:docMk/>
              <pc:sldMasterMk cId="0" sldId="2147483648"/>
              <pc:sldLayoutMk cId="3260347926" sldId="2147483699"/>
              <ac:spMk id="3" creationId="{8D0DF2A6-26A8-4810-95DF-F65F123C6660}"/>
            </ac:spMkLst>
          </pc:spChg>
        </pc:sldLayoutChg>
      </pc:sldMasterChg>
    </pc:docChg>
  </pc:docChgLst>
  <pc:docChgLst>
    <pc:chgData name="Raymond Comvalius" userId="3110bdf94643cb31" providerId="LiveId" clId="{E56BBAEE-8726-4306-A870-6D77B908DCA9}"/>
    <pc:docChg chg="undo custSel addSld delSld modSld sldOrd">
      <pc:chgData name="Raymond Comvalius" userId="3110bdf94643cb31" providerId="LiveId" clId="{E56BBAEE-8726-4306-A870-6D77B908DCA9}" dt="2020-02-06T13:14:42.593" v="1216" actId="1035"/>
      <pc:docMkLst>
        <pc:docMk/>
      </pc:docMkLst>
      <pc:sldChg chg="del">
        <pc:chgData name="Raymond Comvalius" userId="3110bdf94643cb31" providerId="LiveId" clId="{E56BBAEE-8726-4306-A870-6D77B908DCA9}" dt="2020-02-03T21:33:39.106" v="79" actId="47"/>
        <pc:sldMkLst>
          <pc:docMk/>
          <pc:sldMk cId="2640391485" sldId="259"/>
        </pc:sldMkLst>
      </pc:sldChg>
      <pc:sldChg chg="del">
        <pc:chgData name="Raymond Comvalius" userId="3110bdf94643cb31" providerId="LiveId" clId="{E56BBAEE-8726-4306-A870-6D77B908DCA9}" dt="2020-02-03T21:33:39.106" v="79" actId="47"/>
        <pc:sldMkLst>
          <pc:docMk/>
          <pc:sldMk cId="2128395721" sldId="261"/>
        </pc:sldMkLst>
      </pc:sldChg>
      <pc:sldChg chg="del">
        <pc:chgData name="Raymond Comvalius" userId="3110bdf94643cb31" providerId="LiveId" clId="{E56BBAEE-8726-4306-A870-6D77B908DCA9}" dt="2020-02-03T21:33:39.106" v="79" actId="47"/>
        <pc:sldMkLst>
          <pc:docMk/>
          <pc:sldMk cId="300131766" sldId="262"/>
        </pc:sldMkLst>
      </pc:sldChg>
      <pc:sldChg chg="del">
        <pc:chgData name="Raymond Comvalius" userId="3110bdf94643cb31" providerId="LiveId" clId="{E56BBAEE-8726-4306-A870-6D77B908DCA9}" dt="2020-02-03T21:33:39.106" v="79" actId="47"/>
        <pc:sldMkLst>
          <pc:docMk/>
          <pc:sldMk cId="2500681542" sldId="263"/>
        </pc:sldMkLst>
      </pc:sldChg>
      <pc:sldChg chg="addSp modSp">
        <pc:chgData name="Raymond Comvalius" userId="3110bdf94643cb31" providerId="LiveId" clId="{E56BBAEE-8726-4306-A870-6D77B908DCA9}" dt="2020-02-03T21:22:14.083" v="57"/>
        <pc:sldMkLst>
          <pc:docMk/>
          <pc:sldMk cId="2175806544" sldId="2049"/>
        </pc:sldMkLst>
        <pc:picChg chg="add mod">
          <ac:chgData name="Raymond Comvalius" userId="3110bdf94643cb31" providerId="LiveId" clId="{E56BBAEE-8726-4306-A870-6D77B908DCA9}" dt="2020-02-03T21:22:14.083" v="57"/>
          <ac:picMkLst>
            <pc:docMk/>
            <pc:sldMk cId="2175806544" sldId="2049"/>
            <ac:picMk id="5" creationId="{06A8ABC1-8304-4708-9609-562B21E81F3F}"/>
          </ac:picMkLst>
        </pc:picChg>
      </pc:sldChg>
      <pc:sldChg chg="addSp modSp">
        <pc:chgData name="Raymond Comvalius" userId="3110bdf94643cb31" providerId="LiveId" clId="{E56BBAEE-8726-4306-A870-6D77B908DCA9}" dt="2020-02-03T21:26:21.889" v="60"/>
        <pc:sldMkLst>
          <pc:docMk/>
          <pc:sldMk cId="4092890646" sldId="2050"/>
        </pc:sldMkLst>
        <pc:picChg chg="add mod">
          <ac:chgData name="Raymond Comvalius" userId="3110bdf94643cb31" providerId="LiveId" clId="{E56BBAEE-8726-4306-A870-6D77B908DCA9}" dt="2020-02-03T21:26:21.889" v="60"/>
          <ac:picMkLst>
            <pc:docMk/>
            <pc:sldMk cId="4092890646" sldId="2050"/>
            <ac:picMk id="3" creationId="{7DB74563-65FE-4219-87BD-B0EE8C6BE601}"/>
          </ac:picMkLst>
        </pc:picChg>
      </pc:sldChg>
      <pc:sldChg chg="modSp ord modNotesTx">
        <pc:chgData name="Raymond Comvalius" userId="3110bdf94643cb31" providerId="LiveId" clId="{E56BBAEE-8726-4306-A870-6D77B908DCA9}" dt="2020-02-06T12:50:16.896" v="1086" actId="20577"/>
        <pc:sldMkLst>
          <pc:docMk/>
          <pc:sldMk cId="1713357422" sldId="2054"/>
        </pc:sldMkLst>
        <pc:spChg chg="mod">
          <ac:chgData name="Raymond Comvalius" userId="3110bdf94643cb31" providerId="LiveId" clId="{E56BBAEE-8726-4306-A870-6D77B908DCA9}" dt="2020-02-06T12:50:16.896" v="1086" actId="20577"/>
          <ac:spMkLst>
            <pc:docMk/>
            <pc:sldMk cId="1713357422" sldId="2054"/>
            <ac:spMk id="5" creationId="{E52CE3CD-A806-4F67-AB7E-329A9F37CB2B}"/>
          </ac:spMkLst>
        </pc:spChg>
        <pc:spChg chg="mod">
          <ac:chgData name="Raymond Comvalius" userId="3110bdf94643cb31" providerId="LiveId" clId="{E56BBAEE-8726-4306-A870-6D77B908DCA9}" dt="2020-02-06T12:46:50.874" v="1068" actId="1076"/>
          <ac:spMkLst>
            <pc:docMk/>
            <pc:sldMk cId="1713357422" sldId="2054"/>
            <ac:spMk id="7" creationId="{D3C5C77D-4CF2-4673-B546-7FB8B472A378}"/>
          </ac:spMkLst>
        </pc:spChg>
        <pc:spChg chg="mod">
          <ac:chgData name="Raymond Comvalius" userId="3110bdf94643cb31" providerId="LiveId" clId="{E56BBAEE-8726-4306-A870-6D77B908DCA9}" dt="2020-02-06T12:46:50.874" v="1068" actId="1076"/>
          <ac:spMkLst>
            <pc:docMk/>
            <pc:sldMk cId="1713357422" sldId="2054"/>
            <ac:spMk id="9" creationId="{F342F8E3-8577-41BC-B897-7E1D880410FE}"/>
          </ac:spMkLst>
        </pc:spChg>
        <pc:spChg chg="mod">
          <ac:chgData name="Raymond Comvalius" userId="3110bdf94643cb31" providerId="LiveId" clId="{E56BBAEE-8726-4306-A870-6D77B908DCA9}" dt="2020-02-06T12:46:50.874" v="1068" actId="1076"/>
          <ac:spMkLst>
            <pc:docMk/>
            <pc:sldMk cId="1713357422" sldId="2054"/>
            <ac:spMk id="11" creationId="{D8D9524D-6124-4825-B04D-E123FCC3629B}"/>
          </ac:spMkLst>
        </pc:spChg>
      </pc:sldChg>
      <pc:sldChg chg="addSp delSp modSp">
        <pc:chgData name="Raymond Comvalius" userId="3110bdf94643cb31" providerId="LiveId" clId="{E56BBAEE-8726-4306-A870-6D77B908DCA9}" dt="2020-02-03T21:29:35.305" v="69" actId="478"/>
        <pc:sldMkLst>
          <pc:docMk/>
          <pc:sldMk cId="1257677431" sldId="2058"/>
        </pc:sldMkLst>
        <pc:picChg chg="add del mod">
          <ac:chgData name="Raymond Comvalius" userId="3110bdf94643cb31" providerId="LiveId" clId="{E56BBAEE-8726-4306-A870-6D77B908DCA9}" dt="2020-02-03T21:29:35.305" v="69" actId="478"/>
          <ac:picMkLst>
            <pc:docMk/>
            <pc:sldMk cId="1257677431" sldId="2058"/>
            <ac:picMk id="2" creationId="{4B6A81E4-E209-4266-A203-92E550B70EE2}"/>
          </ac:picMkLst>
        </pc:picChg>
      </pc:sldChg>
      <pc:sldChg chg="del">
        <pc:chgData name="Raymond Comvalius" userId="3110bdf94643cb31" providerId="LiveId" clId="{E56BBAEE-8726-4306-A870-6D77B908DCA9}" dt="2020-02-05T14:27:57.164" v="928" actId="47"/>
        <pc:sldMkLst>
          <pc:docMk/>
          <pc:sldMk cId="2422264333" sldId="2061"/>
        </pc:sldMkLst>
      </pc:sldChg>
      <pc:sldChg chg="addSp modSp">
        <pc:chgData name="Raymond Comvalius" userId="3110bdf94643cb31" providerId="LiveId" clId="{E56BBAEE-8726-4306-A870-6D77B908DCA9}" dt="2020-02-03T21:28:06.964" v="66"/>
        <pc:sldMkLst>
          <pc:docMk/>
          <pc:sldMk cId="1433964618" sldId="2065"/>
        </pc:sldMkLst>
        <pc:picChg chg="add mod">
          <ac:chgData name="Raymond Comvalius" userId="3110bdf94643cb31" providerId="LiveId" clId="{E56BBAEE-8726-4306-A870-6D77B908DCA9}" dt="2020-02-03T21:27:42.178" v="65"/>
          <ac:picMkLst>
            <pc:docMk/>
            <pc:sldMk cId="1433964618" sldId="2065"/>
            <ac:picMk id="4" creationId="{71D747D7-756E-4804-8C43-6C88325F7BB9}"/>
          </ac:picMkLst>
        </pc:picChg>
        <pc:picChg chg="add mod">
          <ac:chgData name="Raymond Comvalius" userId="3110bdf94643cb31" providerId="LiveId" clId="{E56BBAEE-8726-4306-A870-6D77B908DCA9}" dt="2020-02-03T21:28:06.964" v="66"/>
          <ac:picMkLst>
            <pc:docMk/>
            <pc:sldMk cId="1433964618" sldId="2065"/>
            <ac:picMk id="9" creationId="{4025250B-0579-4549-BD09-7CF3F09AC1AA}"/>
          </ac:picMkLst>
        </pc:picChg>
      </pc:sldChg>
      <pc:sldChg chg="addSp delSp modSp">
        <pc:chgData name="Raymond Comvalius" userId="3110bdf94643cb31" providerId="LiveId" clId="{E56BBAEE-8726-4306-A870-6D77B908DCA9}" dt="2020-02-06T13:14:42.593" v="1216" actId="1035"/>
        <pc:sldMkLst>
          <pc:docMk/>
          <pc:sldMk cId="1258353847" sldId="2069"/>
        </pc:sldMkLst>
        <pc:spChg chg="mod">
          <ac:chgData name="Raymond Comvalius" userId="3110bdf94643cb31" providerId="LiveId" clId="{E56BBAEE-8726-4306-A870-6D77B908DCA9}" dt="2020-02-06T13:14:24.257" v="1188" actId="114"/>
          <ac:spMkLst>
            <pc:docMk/>
            <pc:sldMk cId="1258353847" sldId="2069"/>
            <ac:spMk id="4" creationId="{71B42EBB-7E3E-422D-9E9A-176F5415E9EA}"/>
          </ac:spMkLst>
        </pc:spChg>
        <pc:picChg chg="add del mod">
          <ac:chgData name="Raymond Comvalius" userId="3110bdf94643cb31" providerId="LiveId" clId="{E56BBAEE-8726-4306-A870-6D77B908DCA9}" dt="2020-02-06T13:13:18.684" v="1173" actId="478"/>
          <ac:picMkLst>
            <pc:docMk/>
            <pc:sldMk cId="1258353847" sldId="2069"/>
            <ac:picMk id="3" creationId="{7F0CEA73-1ADD-4069-93C9-938C5EFA7FDB}"/>
          </ac:picMkLst>
        </pc:picChg>
        <pc:picChg chg="add mod">
          <ac:chgData name="Raymond Comvalius" userId="3110bdf94643cb31" providerId="LiveId" clId="{E56BBAEE-8726-4306-A870-6D77B908DCA9}" dt="2020-02-06T13:14:42.593" v="1216" actId="1035"/>
          <ac:picMkLst>
            <pc:docMk/>
            <pc:sldMk cId="1258353847" sldId="2069"/>
            <ac:picMk id="5" creationId="{AD787179-1225-466A-AE77-423945D23135}"/>
          </ac:picMkLst>
        </pc:picChg>
      </pc:sldChg>
      <pc:sldChg chg="del">
        <pc:chgData name="Raymond Comvalius" userId="3110bdf94643cb31" providerId="LiveId" clId="{E56BBAEE-8726-4306-A870-6D77B908DCA9}" dt="2020-02-06T09:41:44.443" v="1063" actId="47"/>
        <pc:sldMkLst>
          <pc:docMk/>
          <pc:sldMk cId="1331483186" sldId="2070"/>
        </pc:sldMkLst>
      </pc:sldChg>
      <pc:sldChg chg="addSp delSp modSp">
        <pc:chgData name="Raymond Comvalius" userId="3110bdf94643cb31" providerId="LiveId" clId="{E56BBAEE-8726-4306-A870-6D77B908DCA9}" dt="2020-02-06T13:13:09.865" v="1172"/>
        <pc:sldMkLst>
          <pc:docMk/>
          <pc:sldMk cId="1241124244" sldId="2071"/>
        </pc:sldMkLst>
        <pc:spChg chg="mod">
          <ac:chgData name="Raymond Comvalius" userId="3110bdf94643cb31" providerId="LiveId" clId="{E56BBAEE-8726-4306-A870-6D77B908DCA9}" dt="2020-02-03T21:17:06.488" v="29" actId="6549"/>
          <ac:spMkLst>
            <pc:docMk/>
            <pc:sldMk cId="1241124244" sldId="2071"/>
            <ac:spMk id="4" creationId="{1E090E89-B890-446A-8A0E-81138AE0F1DB}"/>
          </ac:spMkLst>
        </pc:spChg>
        <pc:picChg chg="add del mod">
          <ac:chgData name="Raymond Comvalius" userId="3110bdf94643cb31" providerId="LiveId" clId="{E56BBAEE-8726-4306-A870-6D77B908DCA9}" dt="2020-02-06T13:13:09.865" v="1172"/>
          <ac:picMkLst>
            <pc:docMk/>
            <pc:sldMk cId="1241124244" sldId="2071"/>
            <ac:picMk id="5" creationId="{B3D99752-4547-4B38-966B-140A73633AB4}"/>
          </ac:picMkLst>
        </pc:picChg>
      </pc:sldChg>
      <pc:sldChg chg="addSp modSp">
        <pc:chgData name="Raymond Comvalius" userId="3110bdf94643cb31" providerId="LiveId" clId="{E56BBAEE-8726-4306-A870-6D77B908DCA9}" dt="2020-02-03T21:30:22.313" v="72"/>
        <pc:sldMkLst>
          <pc:docMk/>
          <pc:sldMk cId="486917224" sldId="2072"/>
        </pc:sldMkLst>
        <pc:picChg chg="add mod">
          <ac:chgData name="Raymond Comvalius" userId="3110bdf94643cb31" providerId="LiveId" clId="{E56BBAEE-8726-4306-A870-6D77B908DCA9}" dt="2020-02-03T21:30:22.313" v="72"/>
          <ac:picMkLst>
            <pc:docMk/>
            <pc:sldMk cId="486917224" sldId="2072"/>
            <ac:picMk id="5" creationId="{7DB6CC7B-C99E-43F5-B504-AD6E9AAD3D40}"/>
          </ac:picMkLst>
        </pc:picChg>
      </pc:sldChg>
      <pc:sldChg chg="addSp modSp">
        <pc:chgData name="Raymond Comvalius" userId="3110bdf94643cb31" providerId="LiveId" clId="{E56BBAEE-8726-4306-A870-6D77B908DCA9}" dt="2020-02-03T21:31:18.435" v="75"/>
        <pc:sldMkLst>
          <pc:docMk/>
          <pc:sldMk cId="1092765666" sldId="2073"/>
        </pc:sldMkLst>
        <pc:picChg chg="add mod">
          <ac:chgData name="Raymond Comvalius" userId="3110bdf94643cb31" providerId="LiveId" clId="{E56BBAEE-8726-4306-A870-6D77B908DCA9}" dt="2020-02-03T21:31:18.435" v="75"/>
          <ac:picMkLst>
            <pc:docMk/>
            <pc:sldMk cId="1092765666" sldId="2073"/>
            <ac:picMk id="4" creationId="{9F702D0D-83C4-413F-B6EA-76949E979270}"/>
          </ac:picMkLst>
        </pc:picChg>
      </pc:sldChg>
      <pc:sldChg chg="addSp modSp">
        <pc:chgData name="Raymond Comvalius" userId="3110bdf94643cb31" providerId="LiveId" clId="{E56BBAEE-8726-4306-A870-6D77B908DCA9}" dt="2020-02-03T21:33:17.158" v="78"/>
        <pc:sldMkLst>
          <pc:docMk/>
          <pc:sldMk cId="2702095487" sldId="2074"/>
        </pc:sldMkLst>
        <pc:picChg chg="add mod">
          <ac:chgData name="Raymond Comvalius" userId="3110bdf94643cb31" providerId="LiveId" clId="{E56BBAEE-8726-4306-A870-6D77B908DCA9}" dt="2020-02-03T21:33:17.158" v="78"/>
          <ac:picMkLst>
            <pc:docMk/>
            <pc:sldMk cId="2702095487" sldId="2074"/>
            <ac:picMk id="6" creationId="{738FF611-73CF-442F-9B62-AA26A87ACC3D}"/>
          </ac:picMkLst>
        </pc:picChg>
      </pc:sldChg>
      <pc:sldChg chg="addSp modSp add ord modTransition">
        <pc:chgData name="Raymond Comvalius" userId="3110bdf94643cb31" providerId="LiveId" clId="{E56BBAEE-8726-4306-A870-6D77B908DCA9}" dt="2020-02-06T12:53:15.644" v="1102" actId="1076"/>
        <pc:sldMkLst>
          <pc:docMk/>
          <pc:sldMk cId="1403143187" sldId="2077"/>
        </pc:sldMkLst>
        <pc:spChg chg="add mod">
          <ac:chgData name="Raymond Comvalius" userId="3110bdf94643cb31" providerId="LiveId" clId="{E56BBAEE-8726-4306-A870-6D77B908DCA9}" dt="2020-02-06T12:53:15.644" v="1102" actId="1076"/>
          <ac:spMkLst>
            <pc:docMk/>
            <pc:sldMk cId="1403143187" sldId="2077"/>
            <ac:spMk id="2" creationId="{AD9B0EE6-E33F-4148-9FA4-1DE39787F2D5}"/>
          </ac:spMkLst>
        </pc:spChg>
        <pc:spChg chg="mod">
          <ac:chgData name="Raymond Comvalius" userId="3110bdf94643cb31" providerId="LiveId" clId="{E56BBAEE-8726-4306-A870-6D77B908DCA9}" dt="2020-02-05T13:24:52.677" v="99" actId="20577"/>
          <ac:spMkLst>
            <pc:docMk/>
            <pc:sldMk cId="1403143187" sldId="2077"/>
            <ac:spMk id="4" creationId="{00000000-0000-0000-0000-000000000000}"/>
          </ac:spMkLst>
        </pc:spChg>
        <pc:spChg chg="mod">
          <ac:chgData name="Raymond Comvalius" userId="3110bdf94643cb31" providerId="LiveId" clId="{E56BBAEE-8726-4306-A870-6D77B908DCA9}" dt="2020-02-06T12:52:09.856" v="1087" actId="14100"/>
          <ac:spMkLst>
            <pc:docMk/>
            <pc:sldMk cId="1403143187" sldId="2077"/>
            <ac:spMk id="5" creationId="{00000000-0000-0000-0000-000000000000}"/>
          </ac:spMkLst>
        </pc:spChg>
      </pc:sldChg>
      <pc:sldChg chg="addSp delSp modSp add">
        <pc:chgData name="Raymond Comvalius" userId="3110bdf94643cb31" providerId="LiveId" clId="{E56BBAEE-8726-4306-A870-6D77B908DCA9}" dt="2020-02-06T09:40:55.396" v="1062" actId="11529"/>
        <pc:sldMkLst>
          <pc:docMk/>
          <pc:sldMk cId="2140023957" sldId="2078"/>
        </pc:sldMkLst>
        <pc:spChg chg="mod">
          <ac:chgData name="Raymond Comvalius" userId="3110bdf94643cb31" providerId="LiveId" clId="{E56BBAEE-8726-4306-A870-6D77B908DCA9}" dt="2020-02-05T13:31:10.650" v="119" actId="20577"/>
          <ac:spMkLst>
            <pc:docMk/>
            <pc:sldMk cId="2140023957" sldId="2078"/>
            <ac:spMk id="2" creationId="{EC093454-0CC7-4065-8078-2CFE4C19C2E7}"/>
          </ac:spMkLst>
        </pc:spChg>
        <pc:spChg chg="mod">
          <ac:chgData name="Raymond Comvalius" userId="3110bdf94643cb31" providerId="LiveId" clId="{E56BBAEE-8726-4306-A870-6D77B908DCA9}" dt="2020-02-06T09:38:11.204" v="1047"/>
          <ac:spMkLst>
            <pc:docMk/>
            <pc:sldMk cId="2140023957" sldId="2078"/>
            <ac:spMk id="3" creationId="{DF3A8ABC-FB65-40B1-9AAE-F248F0E4C737}"/>
          </ac:spMkLst>
        </pc:spChg>
        <pc:spChg chg="add del">
          <ac:chgData name="Raymond Comvalius" userId="3110bdf94643cb31" providerId="LiveId" clId="{E56BBAEE-8726-4306-A870-6D77B908DCA9}" dt="2020-02-06T09:39:03" v="1049"/>
          <ac:spMkLst>
            <pc:docMk/>
            <pc:sldMk cId="2140023957" sldId="2078"/>
            <ac:spMk id="4" creationId="{AF1B3B85-EDAE-469F-927D-0EA9C76945B9}"/>
          </ac:spMkLst>
        </pc:spChg>
        <pc:spChg chg="add mod">
          <ac:chgData name="Raymond Comvalius" userId="3110bdf94643cb31" providerId="LiveId" clId="{E56BBAEE-8726-4306-A870-6D77B908DCA9}" dt="2020-02-06T09:40:55.396" v="1062" actId="11529"/>
          <ac:spMkLst>
            <pc:docMk/>
            <pc:sldMk cId="2140023957" sldId="2078"/>
            <ac:spMk id="7" creationId="{84433A8A-DDFB-455E-8E06-A913ADD752AF}"/>
          </ac:spMkLst>
        </pc:spChg>
        <pc:picChg chg="add mod">
          <ac:chgData name="Raymond Comvalius" userId="3110bdf94643cb31" providerId="LiveId" clId="{E56BBAEE-8726-4306-A870-6D77B908DCA9}" dt="2020-02-06T09:40:15.069" v="1057" actId="1076"/>
          <ac:picMkLst>
            <pc:docMk/>
            <pc:sldMk cId="2140023957" sldId="2078"/>
            <ac:picMk id="5" creationId="{146A6497-30CC-43AE-888E-E4F30BC3017E}"/>
          </ac:picMkLst>
        </pc:picChg>
        <pc:picChg chg="add mod">
          <ac:chgData name="Raymond Comvalius" userId="3110bdf94643cb31" providerId="LiveId" clId="{E56BBAEE-8726-4306-A870-6D77B908DCA9}" dt="2020-02-06T09:40:41.733" v="1061" actId="1076"/>
          <ac:picMkLst>
            <pc:docMk/>
            <pc:sldMk cId="2140023957" sldId="2078"/>
            <ac:picMk id="6" creationId="{05EC61DF-7B7B-4711-946B-9D9738BD273C}"/>
          </ac:picMkLst>
        </pc:picChg>
      </pc:sldChg>
      <pc:sldChg chg="modSp add">
        <pc:chgData name="Raymond Comvalius" userId="3110bdf94643cb31" providerId="LiveId" clId="{E56BBAEE-8726-4306-A870-6D77B908DCA9}" dt="2020-02-06T13:08:10.001" v="1166" actId="20577"/>
        <pc:sldMkLst>
          <pc:docMk/>
          <pc:sldMk cId="1627049437" sldId="2079"/>
        </pc:sldMkLst>
        <pc:spChg chg="mod">
          <ac:chgData name="Raymond Comvalius" userId="3110bdf94643cb31" providerId="LiveId" clId="{E56BBAEE-8726-4306-A870-6D77B908DCA9}" dt="2020-02-05T13:35:26.371" v="404" actId="20577"/>
          <ac:spMkLst>
            <pc:docMk/>
            <pc:sldMk cId="1627049437" sldId="2079"/>
            <ac:spMk id="2" creationId="{40D7D33F-F12A-42E4-BF16-FA9C70A8E16A}"/>
          </ac:spMkLst>
        </pc:spChg>
        <pc:spChg chg="mod">
          <ac:chgData name="Raymond Comvalius" userId="3110bdf94643cb31" providerId="LiveId" clId="{E56BBAEE-8726-4306-A870-6D77B908DCA9}" dt="2020-02-06T13:08:10.001" v="1166" actId="20577"/>
          <ac:spMkLst>
            <pc:docMk/>
            <pc:sldMk cId="1627049437" sldId="2079"/>
            <ac:spMk id="3" creationId="{A02ED658-6E8B-448B-BC9B-84DC21DEC280}"/>
          </ac:spMkLst>
        </pc:spChg>
      </pc:sldChg>
      <pc:sldChg chg="modSp add modTransition">
        <pc:chgData name="Raymond Comvalius" userId="3110bdf94643cb31" providerId="LiveId" clId="{E56BBAEE-8726-4306-A870-6D77B908DCA9}" dt="2020-02-05T14:29:45.526" v="943" actId="20577"/>
        <pc:sldMkLst>
          <pc:docMk/>
          <pc:sldMk cId="3766845889" sldId="2080"/>
        </pc:sldMkLst>
        <pc:spChg chg="mod">
          <ac:chgData name="Raymond Comvalius" userId="3110bdf94643cb31" providerId="LiveId" clId="{E56BBAEE-8726-4306-A870-6D77B908DCA9}" dt="2020-02-05T13:45:43.544" v="779" actId="20577"/>
          <ac:spMkLst>
            <pc:docMk/>
            <pc:sldMk cId="3766845889" sldId="2080"/>
            <ac:spMk id="4" creationId="{00000000-0000-0000-0000-000000000000}"/>
          </ac:spMkLst>
        </pc:spChg>
        <pc:spChg chg="mod">
          <ac:chgData name="Raymond Comvalius" userId="3110bdf94643cb31" providerId="LiveId" clId="{E56BBAEE-8726-4306-A870-6D77B908DCA9}" dt="2020-02-05T14:29:45.526" v="943" actId="20577"/>
          <ac:spMkLst>
            <pc:docMk/>
            <pc:sldMk cId="3766845889" sldId="2080"/>
            <ac:spMk id="5" creationId="{00000000-0000-0000-0000-000000000000}"/>
          </ac:spMkLst>
        </pc:spChg>
      </pc:sldChg>
      <pc:sldChg chg="modSp add modTransition">
        <pc:chgData name="Raymond Comvalius" userId="3110bdf94643cb31" providerId="LiveId" clId="{E56BBAEE-8726-4306-A870-6D77B908DCA9}" dt="2020-02-05T14:28:04.187" v="929"/>
        <pc:sldMkLst>
          <pc:docMk/>
          <pc:sldMk cId="1401427177" sldId="2081"/>
        </pc:sldMkLst>
        <pc:spChg chg="mod">
          <ac:chgData name="Raymond Comvalius" userId="3110bdf94643cb31" providerId="LiveId" clId="{E56BBAEE-8726-4306-A870-6D77B908DCA9}" dt="2020-02-05T14:18:47.241" v="863" actId="20577"/>
          <ac:spMkLst>
            <pc:docMk/>
            <pc:sldMk cId="1401427177" sldId="2081"/>
            <ac:spMk id="4" creationId="{00000000-0000-0000-0000-000000000000}"/>
          </ac:spMkLst>
        </pc:spChg>
        <pc:spChg chg="mod">
          <ac:chgData name="Raymond Comvalius" userId="3110bdf94643cb31" providerId="LiveId" clId="{E56BBAEE-8726-4306-A870-6D77B908DCA9}" dt="2020-02-05T14:24:30.835" v="903" actId="20577"/>
          <ac:spMkLst>
            <pc:docMk/>
            <pc:sldMk cId="1401427177" sldId="2081"/>
            <ac:spMk id="5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_rels/data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ata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4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svg"/><Relationship Id="rId1" Type="http://schemas.openxmlformats.org/officeDocument/2006/relationships/image" Target="../media/image9.png"/><Relationship Id="rId4" Type="http://schemas.openxmlformats.org/officeDocument/2006/relationships/image" Target="../media/image12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61.png"/><Relationship Id="rId7" Type="http://schemas.openxmlformats.org/officeDocument/2006/relationships/image" Target="../media/image48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svg"/><Relationship Id="rId1" Type="http://schemas.openxmlformats.org/officeDocument/2006/relationships/image" Target="../media/image75.png"/><Relationship Id="rId6" Type="http://schemas.openxmlformats.org/officeDocument/2006/relationships/image" Target="../media/image80.svg"/><Relationship Id="rId5" Type="http://schemas.openxmlformats.org/officeDocument/2006/relationships/image" Target="../media/image79.png"/><Relationship Id="rId4" Type="http://schemas.openxmlformats.org/officeDocument/2006/relationships/image" Target="../media/image78.sv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84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svg"/><Relationship Id="rId1" Type="http://schemas.openxmlformats.org/officeDocument/2006/relationships/image" Target="../media/image88.png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diagrams/_rels/drawing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sv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svg"/><Relationship Id="rId1" Type="http://schemas.openxmlformats.org/officeDocument/2006/relationships/image" Target="../media/image95.png"/><Relationship Id="rId6" Type="http://schemas.openxmlformats.org/officeDocument/2006/relationships/image" Target="../media/image100.svg"/><Relationship Id="rId5" Type="http://schemas.openxmlformats.org/officeDocument/2006/relationships/image" Target="../media/image99.png"/><Relationship Id="rId4" Type="http://schemas.openxmlformats.org/officeDocument/2006/relationships/image" Target="../media/image98.svg"/></Relationships>
</file>

<file path=ppt/diagrams/_rels/drawing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48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12" Type="http://schemas.openxmlformats.org/officeDocument/2006/relationships/image" Target="../media/image47.sv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svg"/><Relationship Id="rId4" Type="http://schemas.openxmlformats.org/officeDocument/2006/relationships/image" Target="../media/image39.svg"/><Relationship Id="rId9" Type="http://schemas.openxmlformats.org/officeDocument/2006/relationships/image" Target="../media/image44.png"/><Relationship Id="rId14" Type="http://schemas.openxmlformats.org/officeDocument/2006/relationships/image" Target="../media/image49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54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2.svg"/><Relationship Id="rId1" Type="http://schemas.openxmlformats.org/officeDocument/2006/relationships/image" Target="../media/image21.png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CABC8-1F91-4494-B7EF-545C9BAA8499}" type="doc">
      <dgm:prSet loTypeId="urn:microsoft.com/office/officeart/2018/2/layout/Icon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D4BAFBFA-18A1-4E22-A0FA-9E9CA6ADCC5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OneDrive storage is included with Office 365</a:t>
          </a:r>
        </a:p>
      </dgm:t>
    </dgm:pt>
    <dgm:pt modelId="{CE897C41-12F8-4B92-A2F9-B9DC84A57F38}" type="parTrans" cxnId="{9DEFC39E-FA8C-4FA8-B335-EDCDC264D70B}">
      <dgm:prSet/>
      <dgm:spPr/>
      <dgm:t>
        <a:bodyPr/>
        <a:lstStyle/>
        <a:p>
          <a:endParaRPr lang="en-US"/>
        </a:p>
      </dgm:t>
    </dgm:pt>
    <dgm:pt modelId="{85220C0F-5C0C-4FE4-BE5E-619E73C18561}" type="sibTrans" cxnId="{9DEFC39E-FA8C-4FA8-B335-EDCDC264D70B}">
      <dgm:prSet/>
      <dgm:spPr/>
      <dgm:t>
        <a:bodyPr/>
        <a:lstStyle/>
        <a:p>
          <a:endParaRPr lang="en-US"/>
        </a:p>
      </dgm:t>
    </dgm:pt>
    <dgm:pt modelId="{41088CE0-860B-482F-B115-13CB06E24D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Let’s get started with the Standard Solution….</a:t>
          </a:r>
        </a:p>
      </dgm:t>
    </dgm:pt>
    <dgm:pt modelId="{ACB9DD09-8961-4766-A8EA-C2FEED1F22AC}" type="parTrans" cxnId="{10DA0CBB-6E39-4372-9A41-1CB5C6C08B36}">
      <dgm:prSet/>
      <dgm:spPr/>
      <dgm:t>
        <a:bodyPr/>
        <a:lstStyle/>
        <a:p>
          <a:endParaRPr lang="en-US"/>
        </a:p>
      </dgm:t>
    </dgm:pt>
    <dgm:pt modelId="{6FA05307-6D67-4BF5-B411-5770A5149E0C}" type="sibTrans" cxnId="{10DA0CBB-6E39-4372-9A41-1CB5C6C08B36}">
      <dgm:prSet/>
      <dgm:spPr/>
      <dgm:t>
        <a:bodyPr/>
        <a:lstStyle/>
        <a:p>
          <a:endParaRPr lang="en-US"/>
        </a:p>
      </dgm:t>
    </dgm:pt>
    <dgm:pt modelId="{E27CFD04-7C43-4AE0-829A-1C2D4131A2C8}" type="pres">
      <dgm:prSet presAssocID="{60CCABC8-1F91-4494-B7EF-545C9BAA8499}" presName="root" presStyleCnt="0">
        <dgm:presLayoutVars>
          <dgm:dir/>
          <dgm:resizeHandles val="exact"/>
        </dgm:presLayoutVars>
      </dgm:prSet>
      <dgm:spPr/>
    </dgm:pt>
    <dgm:pt modelId="{C2ED0729-F973-46C6-BE27-51ACA8B7F1D1}" type="pres">
      <dgm:prSet presAssocID="{D4BAFBFA-18A1-4E22-A0FA-9E9CA6ADCC52}" presName="compNode" presStyleCnt="0"/>
      <dgm:spPr/>
    </dgm:pt>
    <dgm:pt modelId="{BD68020D-8B4F-4E2F-B4F4-08ECF3EA4F37}" type="pres">
      <dgm:prSet presAssocID="{D4BAFBFA-18A1-4E22-A0FA-9E9CA6ADCC5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5464C7A-7AE0-4050-8ECC-2D77DCE52135}" type="pres">
      <dgm:prSet presAssocID="{D4BAFBFA-18A1-4E22-A0FA-9E9CA6ADCC52}" presName="spaceRect" presStyleCnt="0"/>
      <dgm:spPr/>
    </dgm:pt>
    <dgm:pt modelId="{2205491C-2C0E-4BAA-B0BB-52D0A57ACC83}" type="pres">
      <dgm:prSet presAssocID="{D4BAFBFA-18A1-4E22-A0FA-9E9CA6ADCC52}" presName="textRect" presStyleLbl="revTx" presStyleIdx="0" presStyleCnt="2">
        <dgm:presLayoutVars>
          <dgm:chMax val="1"/>
          <dgm:chPref val="1"/>
        </dgm:presLayoutVars>
      </dgm:prSet>
      <dgm:spPr/>
    </dgm:pt>
    <dgm:pt modelId="{1CF29E3B-7B68-45CE-B05C-3C90E908B247}" type="pres">
      <dgm:prSet presAssocID="{85220C0F-5C0C-4FE4-BE5E-619E73C18561}" presName="sibTrans" presStyleCnt="0"/>
      <dgm:spPr/>
    </dgm:pt>
    <dgm:pt modelId="{10123781-79AE-4A9A-B4CF-DD749D278A25}" type="pres">
      <dgm:prSet presAssocID="{41088CE0-860B-482F-B115-13CB06E24D3B}" presName="compNode" presStyleCnt="0"/>
      <dgm:spPr/>
    </dgm:pt>
    <dgm:pt modelId="{FA8FC227-5FEB-467B-8283-AAAFEF298364}" type="pres">
      <dgm:prSet presAssocID="{41088CE0-860B-482F-B115-13CB06E24D3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49135587-C7F4-4091-97AC-A7B1F66641E6}" type="pres">
      <dgm:prSet presAssocID="{41088CE0-860B-482F-B115-13CB06E24D3B}" presName="spaceRect" presStyleCnt="0"/>
      <dgm:spPr/>
    </dgm:pt>
    <dgm:pt modelId="{DB989AF1-7152-45E5-9BF6-D9440AAA12BD}" type="pres">
      <dgm:prSet presAssocID="{41088CE0-860B-482F-B115-13CB06E24D3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E0D671D-2978-4A88-8561-F6742D3B12FC}" type="presOf" srcId="{60CCABC8-1F91-4494-B7EF-545C9BAA8499}" destId="{E27CFD04-7C43-4AE0-829A-1C2D4131A2C8}" srcOrd="0" destOrd="0" presId="urn:microsoft.com/office/officeart/2018/2/layout/IconLabelList"/>
    <dgm:cxn modelId="{AB21D51D-BC07-4BAA-A20B-7880019DAF06}" type="presOf" srcId="{D4BAFBFA-18A1-4E22-A0FA-9E9CA6ADCC52}" destId="{2205491C-2C0E-4BAA-B0BB-52D0A57ACC83}" srcOrd="0" destOrd="0" presId="urn:microsoft.com/office/officeart/2018/2/layout/IconLabelList"/>
    <dgm:cxn modelId="{E09D6780-FAE2-4558-A9CF-FF61DD29AE39}" type="presOf" srcId="{41088CE0-860B-482F-B115-13CB06E24D3B}" destId="{DB989AF1-7152-45E5-9BF6-D9440AAA12BD}" srcOrd="0" destOrd="0" presId="urn:microsoft.com/office/officeart/2018/2/layout/IconLabelList"/>
    <dgm:cxn modelId="{9DEFC39E-FA8C-4FA8-B335-EDCDC264D70B}" srcId="{60CCABC8-1F91-4494-B7EF-545C9BAA8499}" destId="{D4BAFBFA-18A1-4E22-A0FA-9E9CA6ADCC52}" srcOrd="0" destOrd="0" parTransId="{CE897C41-12F8-4B92-A2F9-B9DC84A57F38}" sibTransId="{85220C0F-5C0C-4FE4-BE5E-619E73C18561}"/>
    <dgm:cxn modelId="{10DA0CBB-6E39-4372-9A41-1CB5C6C08B36}" srcId="{60CCABC8-1F91-4494-B7EF-545C9BAA8499}" destId="{41088CE0-860B-482F-B115-13CB06E24D3B}" srcOrd="1" destOrd="0" parTransId="{ACB9DD09-8961-4766-A8EA-C2FEED1F22AC}" sibTransId="{6FA05307-6D67-4BF5-B411-5770A5149E0C}"/>
    <dgm:cxn modelId="{1ECF47BF-0F27-4350-BD49-3FD6813A60C2}" type="presParOf" srcId="{E27CFD04-7C43-4AE0-829A-1C2D4131A2C8}" destId="{C2ED0729-F973-46C6-BE27-51ACA8B7F1D1}" srcOrd="0" destOrd="0" presId="urn:microsoft.com/office/officeart/2018/2/layout/IconLabelList"/>
    <dgm:cxn modelId="{79F9A117-29C5-4827-9EE4-DFD90491D5AD}" type="presParOf" srcId="{C2ED0729-F973-46C6-BE27-51ACA8B7F1D1}" destId="{BD68020D-8B4F-4E2F-B4F4-08ECF3EA4F37}" srcOrd="0" destOrd="0" presId="urn:microsoft.com/office/officeart/2018/2/layout/IconLabelList"/>
    <dgm:cxn modelId="{16212329-F176-4306-AC70-9BF46C432112}" type="presParOf" srcId="{C2ED0729-F973-46C6-BE27-51ACA8B7F1D1}" destId="{15464C7A-7AE0-4050-8ECC-2D77DCE52135}" srcOrd="1" destOrd="0" presId="urn:microsoft.com/office/officeart/2018/2/layout/IconLabelList"/>
    <dgm:cxn modelId="{FFF6456C-07DC-463C-8962-60B9EEB55EEB}" type="presParOf" srcId="{C2ED0729-F973-46C6-BE27-51ACA8B7F1D1}" destId="{2205491C-2C0E-4BAA-B0BB-52D0A57ACC83}" srcOrd="2" destOrd="0" presId="urn:microsoft.com/office/officeart/2018/2/layout/IconLabelList"/>
    <dgm:cxn modelId="{81CD5753-9B90-4FFC-A37C-FED6085E1A97}" type="presParOf" srcId="{E27CFD04-7C43-4AE0-829A-1C2D4131A2C8}" destId="{1CF29E3B-7B68-45CE-B05C-3C90E908B247}" srcOrd="1" destOrd="0" presId="urn:microsoft.com/office/officeart/2018/2/layout/IconLabelList"/>
    <dgm:cxn modelId="{C87E6A52-BAD3-45B2-A13F-D1A9CD818008}" type="presParOf" srcId="{E27CFD04-7C43-4AE0-829A-1C2D4131A2C8}" destId="{10123781-79AE-4A9A-B4CF-DD749D278A25}" srcOrd="2" destOrd="0" presId="urn:microsoft.com/office/officeart/2018/2/layout/IconLabelList"/>
    <dgm:cxn modelId="{49296320-A452-49A5-B58B-CF3296D897F2}" type="presParOf" srcId="{10123781-79AE-4A9A-B4CF-DD749D278A25}" destId="{FA8FC227-5FEB-467B-8283-AAAFEF298364}" srcOrd="0" destOrd="0" presId="urn:microsoft.com/office/officeart/2018/2/layout/IconLabelList"/>
    <dgm:cxn modelId="{1DB45BC8-7784-490F-80C1-2F23C2030833}" type="presParOf" srcId="{10123781-79AE-4A9A-B4CF-DD749D278A25}" destId="{49135587-C7F4-4091-97AC-A7B1F66641E6}" srcOrd="1" destOrd="0" presId="urn:microsoft.com/office/officeart/2018/2/layout/IconLabelList"/>
    <dgm:cxn modelId="{9538A558-F9FF-40AC-BDDA-7B7EB7375B1E}" type="presParOf" srcId="{10123781-79AE-4A9A-B4CF-DD749D278A25}" destId="{DB989AF1-7152-45E5-9BF6-D9440AAA12BD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6CBDF3-93FB-4050-AAE4-C3AB8E198FB4}" type="doc">
      <dgm:prSet loTypeId="urn:microsoft.com/office/officeart/2018/5/layout/IconLeafLabelList" loCatId="icon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5FF0A40-1204-46B1-B1EB-581378EE42B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Alternative Folder Redirection config</a:t>
          </a:r>
          <a:endParaRPr lang="en-US"/>
        </a:p>
      </dgm:t>
    </dgm:pt>
    <dgm:pt modelId="{F9F471F6-E03C-434D-A5FA-A00AB450DAFD}" type="parTrans" cxnId="{54D23485-9906-454E-9E43-E9E30C620D37}">
      <dgm:prSet/>
      <dgm:spPr/>
      <dgm:t>
        <a:bodyPr/>
        <a:lstStyle/>
        <a:p>
          <a:endParaRPr lang="en-US"/>
        </a:p>
      </dgm:t>
    </dgm:pt>
    <dgm:pt modelId="{9176F7D8-C1A1-4ABA-9296-640C1CE88224}" type="sibTrans" cxnId="{54D23485-9906-454E-9E43-E9E30C620D37}">
      <dgm:prSet/>
      <dgm:spPr/>
      <dgm:t>
        <a:bodyPr/>
        <a:lstStyle/>
        <a:p>
          <a:endParaRPr lang="en-US"/>
        </a:p>
      </dgm:t>
    </dgm:pt>
    <dgm:pt modelId="{AFFFBD72-B00A-47EC-A2E3-E95DD498EE0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Folder Redirection is OLD technology</a:t>
          </a:r>
          <a:endParaRPr lang="en-US"/>
        </a:p>
      </dgm:t>
    </dgm:pt>
    <dgm:pt modelId="{CB9156DD-911F-4C84-9BB9-4D6E522B9BEE}" type="parTrans" cxnId="{56558B15-648D-42FC-A40E-5B330633FE35}">
      <dgm:prSet/>
      <dgm:spPr/>
      <dgm:t>
        <a:bodyPr/>
        <a:lstStyle/>
        <a:p>
          <a:endParaRPr lang="en-US"/>
        </a:p>
      </dgm:t>
    </dgm:pt>
    <dgm:pt modelId="{44A7E226-41B5-4045-A88A-D3387981F683}" type="sibTrans" cxnId="{56558B15-648D-42FC-A40E-5B330633FE35}">
      <dgm:prSet/>
      <dgm:spPr/>
      <dgm:t>
        <a:bodyPr/>
        <a:lstStyle/>
        <a:p>
          <a:endParaRPr lang="en-US"/>
        </a:p>
      </dgm:t>
    </dgm:pt>
    <dgm:pt modelId="{F003FFDD-BF09-483D-9AED-8D3F4A86A88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Not just registry settings</a:t>
          </a:r>
          <a:endParaRPr lang="en-US"/>
        </a:p>
      </dgm:t>
    </dgm:pt>
    <dgm:pt modelId="{407F7696-2187-470A-B5E5-F02B5E768C93}" type="parTrans" cxnId="{F4D43F20-ACE8-46F5-A2C1-D7DAAAC95D9E}">
      <dgm:prSet/>
      <dgm:spPr/>
      <dgm:t>
        <a:bodyPr/>
        <a:lstStyle/>
        <a:p>
          <a:endParaRPr lang="en-US"/>
        </a:p>
      </dgm:t>
    </dgm:pt>
    <dgm:pt modelId="{0128EDF0-4B7C-4E05-B508-5BAD65EE8A36}" type="sibTrans" cxnId="{F4D43F20-ACE8-46F5-A2C1-D7DAAAC95D9E}">
      <dgm:prSet/>
      <dgm:spPr/>
      <dgm:t>
        <a:bodyPr/>
        <a:lstStyle/>
        <a:p>
          <a:endParaRPr lang="en-US"/>
        </a:p>
      </dgm:t>
    </dgm:pt>
    <dgm:pt modelId="{BFEF1E75-9772-41C5-8155-7C7FA0855C3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No GPO = No Automatic Offline Files</a:t>
          </a:r>
          <a:endParaRPr lang="en-US"/>
        </a:p>
      </dgm:t>
    </dgm:pt>
    <dgm:pt modelId="{ECC0C866-5BDD-458E-AD40-3640E40DE725}" type="parTrans" cxnId="{CEE6979D-A0DE-4761-AAE3-33233AB4053C}">
      <dgm:prSet/>
      <dgm:spPr/>
      <dgm:t>
        <a:bodyPr/>
        <a:lstStyle/>
        <a:p>
          <a:endParaRPr lang="en-US"/>
        </a:p>
      </dgm:t>
    </dgm:pt>
    <dgm:pt modelId="{C5E8638D-EF2A-4662-A201-4494968EAB2A}" type="sibTrans" cxnId="{CEE6979D-A0DE-4761-AAE3-33233AB4053C}">
      <dgm:prSet/>
      <dgm:spPr/>
      <dgm:t>
        <a:bodyPr/>
        <a:lstStyle/>
        <a:p>
          <a:endParaRPr lang="en-US"/>
        </a:p>
      </dgm:t>
    </dgm:pt>
    <dgm:pt modelId="{D2B91538-898B-4BDD-981E-289E3C1B306A}" type="pres">
      <dgm:prSet presAssocID="{406CBDF3-93FB-4050-AAE4-C3AB8E198FB4}" presName="root" presStyleCnt="0">
        <dgm:presLayoutVars>
          <dgm:dir/>
          <dgm:resizeHandles val="exact"/>
        </dgm:presLayoutVars>
      </dgm:prSet>
      <dgm:spPr/>
    </dgm:pt>
    <dgm:pt modelId="{97BB1A84-8D9E-45FD-832E-7C434F2AAEC8}" type="pres">
      <dgm:prSet presAssocID="{25FF0A40-1204-46B1-B1EB-581378EE42BB}" presName="compNode" presStyleCnt="0"/>
      <dgm:spPr/>
    </dgm:pt>
    <dgm:pt modelId="{4B99A882-C327-4A9E-A7E3-19B713A2DC0F}" type="pres">
      <dgm:prSet presAssocID="{25FF0A40-1204-46B1-B1EB-581378EE42BB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DCFEAA7E-F3F9-4DED-8D1A-9136ADD8662D}" type="pres">
      <dgm:prSet presAssocID="{25FF0A40-1204-46B1-B1EB-581378EE42B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"/>
        </a:ext>
      </dgm:extLst>
    </dgm:pt>
    <dgm:pt modelId="{025FC91F-ACC8-4948-BFC2-290BDF9B1838}" type="pres">
      <dgm:prSet presAssocID="{25FF0A40-1204-46B1-B1EB-581378EE42BB}" presName="spaceRect" presStyleCnt="0"/>
      <dgm:spPr/>
    </dgm:pt>
    <dgm:pt modelId="{248937EA-1A2C-469B-AA10-4B743F31ED77}" type="pres">
      <dgm:prSet presAssocID="{25FF0A40-1204-46B1-B1EB-581378EE42BB}" presName="textRect" presStyleLbl="revTx" presStyleIdx="0" presStyleCnt="4">
        <dgm:presLayoutVars>
          <dgm:chMax val="1"/>
          <dgm:chPref val="1"/>
        </dgm:presLayoutVars>
      </dgm:prSet>
      <dgm:spPr/>
    </dgm:pt>
    <dgm:pt modelId="{9A760E44-BE18-4F1C-B240-E65773FE5F1A}" type="pres">
      <dgm:prSet presAssocID="{9176F7D8-C1A1-4ABA-9296-640C1CE88224}" presName="sibTrans" presStyleCnt="0"/>
      <dgm:spPr/>
    </dgm:pt>
    <dgm:pt modelId="{3559216D-70AD-41F0-8FE6-593CED3C0C65}" type="pres">
      <dgm:prSet presAssocID="{AFFFBD72-B00A-47EC-A2E3-E95DD498EE06}" presName="compNode" presStyleCnt="0"/>
      <dgm:spPr/>
    </dgm:pt>
    <dgm:pt modelId="{C8ABC3B0-7E60-42B4-9950-9BD318C47957}" type="pres">
      <dgm:prSet presAssocID="{AFFFBD72-B00A-47EC-A2E3-E95DD498EE06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0599C13-E35B-4F22-9E3D-0053CF356362}" type="pres">
      <dgm:prSet presAssocID="{AFFFBD72-B00A-47EC-A2E3-E95DD498EE0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ontosaurus"/>
        </a:ext>
      </dgm:extLst>
    </dgm:pt>
    <dgm:pt modelId="{99C6FD27-A635-4B38-BB37-DE83B489C9F5}" type="pres">
      <dgm:prSet presAssocID="{AFFFBD72-B00A-47EC-A2E3-E95DD498EE06}" presName="spaceRect" presStyleCnt="0"/>
      <dgm:spPr/>
    </dgm:pt>
    <dgm:pt modelId="{76F5E20E-FCEE-4C37-BBEF-AE89A460C933}" type="pres">
      <dgm:prSet presAssocID="{AFFFBD72-B00A-47EC-A2E3-E95DD498EE06}" presName="textRect" presStyleLbl="revTx" presStyleIdx="1" presStyleCnt="4">
        <dgm:presLayoutVars>
          <dgm:chMax val="1"/>
          <dgm:chPref val="1"/>
        </dgm:presLayoutVars>
      </dgm:prSet>
      <dgm:spPr/>
    </dgm:pt>
    <dgm:pt modelId="{3AC8E107-3E55-4CFB-B36C-CC3CA2B51655}" type="pres">
      <dgm:prSet presAssocID="{44A7E226-41B5-4045-A88A-D3387981F683}" presName="sibTrans" presStyleCnt="0"/>
      <dgm:spPr/>
    </dgm:pt>
    <dgm:pt modelId="{EBCEC55F-9593-4EBD-AE07-08C0BB6A1BF6}" type="pres">
      <dgm:prSet presAssocID="{F003FFDD-BF09-483D-9AED-8D3F4A86A888}" presName="compNode" presStyleCnt="0"/>
      <dgm:spPr/>
    </dgm:pt>
    <dgm:pt modelId="{5989CD38-8B1C-4B37-A8D9-C560FCF3953E}" type="pres">
      <dgm:prSet presAssocID="{F003FFDD-BF09-483D-9AED-8D3F4A86A888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4310B381-F233-4077-94CC-49235284E8F9}" type="pres">
      <dgm:prSet presAssocID="{F003FFDD-BF09-483D-9AED-8D3F4A86A88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ze"/>
        </a:ext>
      </dgm:extLst>
    </dgm:pt>
    <dgm:pt modelId="{94FEA69F-6D7D-45EA-9941-BE68472CFEB5}" type="pres">
      <dgm:prSet presAssocID="{F003FFDD-BF09-483D-9AED-8D3F4A86A888}" presName="spaceRect" presStyleCnt="0"/>
      <dgm:spPr/>
    </dgm:pt>
    <dgm:pt modelId="{FBC832B4-308D-4FE1-BFF2-6A854EEB3BCD}" type="pres">
      <dgm:prSet presAssocID="{F003FFDD-BF09-483D-9AED-8D3F4A86A888}" presName="textRect" presStyleLbl="revTx" presStyleIdx="2" presStyleCnt="4">
        <dgm:presLayoutVars>
          <dgm:chMax val="1"/>
          <dgm:chPref val="1"/>
        </dgm:presLayoutVars>
      </dgm:prSet>
      <dgm:spPr/>
    </dgm:pt>
    <dgm:pt modelId="{B60D7A68-860F-47CE-8FE1-A69CA7B2FAE5}" type="pres">
      <dgm:prSet presAssocID="{0128EDF0-4B7C-4E05-B508-5BAD65EE8A36}" presName="sibTrans" presStyleCnt="0"/>
      <dgm:spPr/>
    </dgm:pt>
    <dgm:pt modelId="{9A052311-4110-41D6-BFF5-5BAA61757EA8}" type="pres">
      <dgm:prSet presAssocID="{BFEF1E75-9772-41C5-8155-7C7FA0855C3E}" presName="compNode" presStyleCnt="0"/>
      <dgm:spPr/>
    </dgm:pt>
    <dgm:pt modelId="{B188E238-36E8-434C-902B-6BA8E0930540}" type="pres">
      <dgm:prSet presAssocID="{BFEF1E75-9772-41C5-8155-7C7FA0855C3E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3132EA99-8E28-4655-8367-64180084696C}" type="pres">
      <dgm:prSet presAssocID="{BFEF1E75-9772-41C5-8155-7C7FA0855C3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82EB95A1-3D0F-43C6-B2A4-CE1D83A5F74A}" type="pres">
      <dgm:prSet presAssocID="{BFEF1E75-9772-41C5-8155-7C7FA0855C3E}" presName="spaceRect" presStyleCnt="0"/>
      <dgm:spPr/>
    </dgm:pt>
    <dgm:pt modelId="{65F11495-E2E9-4C11-B093-F7E0A0F06584}" type="pres">
      <dgm:prSet presAssocID="{BFEF1E75-9772-41C5-8155-7C7FA0855C3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930B06-91E2-4208-A550-32A1E51C753A}" type="presOf" srcId="{406CBDF3-93FB-4050-AAE4-C3AB8E198FB4}" destId="{D2B91538-898B-4BDD-981E-289E3C1B306A}" srcOrd="0" destOrd="0" presId="urn:microsoft.com/office/officeart/2018/5/layout/IconLeafLabelList"/>
    <dgm:cxn modelId="{56558B15-648D-42FC-A40E-5B330633FE35}" srcId="{406CBDF3-93FB-4050-AAE4-C3AB8E198FB4}" destId="{AFFFBD72-B00A-47EC-A2E3-E95DD498EE06}" srcOrd="1" destOrd="0" parTransId="{CB9156DD-911F-4C84-9BB9-4D6E522B9BEE}" sibTransId="{44A7E226-41B5-4045-A88A-D3387981F683}"/>
    <dgm:cxn modelId="{F4D43F20-ACE8-46F5-A2C1-D7DAAAC95D9E}" srcId="{406CBDF3-93FB-4050-AAE4-C3AB8E198FB4}" destId="{F003FFDD-BF09-483D-9AED-8D3F4A86A888}" srcOrd="2" destOrd="0" parTransId="{407F7696-2187-470A-B5E5-F02B5E768C93}" sibTransId="{0128EDF0-4B7C-4E05-B508-5BAD65EE8A36}"/>
    <dgm:cxn modelId="{41EE932C-8BEC-4A3D-A5C1-F1C1B90134D2}" type="presOf" srcId="{AFFFBD72-B00A-47EC-A2E3-E95DD498EE06}" destId="{76F5E20E-FCEE-4C37-BBEF-AE89A460C933}" srcOrd="0" destOrd="0" presId="urn:microsoft.com/office/officeart/2018/5/layout/IconLeafLabelList"/>
    <dgm:cxn modelId="{6EDCC77A-E9EB-43EF-B9AB-46A5B46F4D5B}" type="presOf" srcId="{BFEF1E75-9772-41C5-8155-7C7FA0855C3E}" destId="{65F11495-E2E9-4C11-B093-F7E0A0F06584}" srcOrd="0" destOrd="0" presId="urn:microsoft.com/office/officeart/2018/5/layout/IconLeafLabelList"/>
    <dgm:cxn modelId="{54D23485-9906-454E-9E43-E9E30C620D37}" srcId="{406CBDF3-93FB-4050-AAE4-C3AB8E198FB4}" destId="{25FF0A40-1204-46B1-B1EB-581378EE42BB}" srcOrd="0" destOrd="0" parTransId="{F9F471F6-E03C-434D-A5FA-A00AB450DAFD}" sibTransId="{9176F7D8-C1A1-4ABA-9296-640C1CE88224}"/>
    <dgm:cxn modelId="{8137D798-90A2-40A1-9EBB-E0701F527EC0}" type="presOf" srcId="{25FF0A40-1204-46B1-B1EB-581378EE42BB}" destId="{248937EA-1A2C-469B-AA10-4B743F31ED77}" srcOrd="0" destOrd="0" presId="urn:microsoft.com/office/officeart/2018/5/layout/IconLeafLabelList"/>
    <dgm:cxn modelId="{CEE6979D-A0DE-4761-AAE3-33233AB4053C}" srcId="{406CBDF3-93FB-4050-AAE4-C3AB8E198FB4}" destId="{BFEF1E75-9772-41C5-8155-7C7FA0855C3E}" srcOrd="3" destOrd="0" parTransId="{ECC0C866-5BDD-458E-AD40-3640E40DE725}" sibTransId="{C5E8638D-EF2A-4662-A201-4494968EAB2A}"/>
    <dgm:cxn modelId="{54561FBD-9E3E-490E-B719-8D5D032CEC87}" type="presOf" srcId="{F003FFDD-BF09-483D-9AED-8D3F4A86A888}" destId="{FBC832B4-308D-4FE1-BFF2-6A854EEB3BCD}" srcOrd="0" destOrd="0" presId="urn:microsoft.com/office/officeart/2018/5/layout/IconLeafLabelList"/>
    <dgm:cxn modelId="{47C08820-AD8B-413D-9CB6-7F4F27C16F7A}" type="presParOf" srcId="{D2B91538-898B-4BDD-981E-289E3C1B306A}" destId="{97BB1A84-8D9E-45FD-832E-7C434F2AAEC8}" srcOrd="0" destOrd="0" presId="urn:microsoft.com/office/officeart/2018/5/layout/IconLeafLabelList"/>
    <dgm:cxn modelId="{13D4795E-50E9-4E51-BB51-C15B35DB0060}" type="presParOf" srcId="{97BB1A84-8D9E-45FD-832E-7C434F2AAEC8}" destId="{4B99A882-C327-4A9E-A7E3-19B713A2DC0F}" srcOrd="0" destOrd="0" presId="urn:microsoft.com/office/officeart/2018/5/layout/IconLeafLabelList"/>
    <dgm:cxn modelId="{6D46CFE5-1157-4EB1-A72C-F984A05F3231}" type="presParOf" srcId="{97BB1A84-8D9E-45FD-832E-7C434F2AAEC8}" destId="{DCFEAA7E-F3F9-4DED-8D1A-9136ADD8662D}" srcOrd="1" destOrd="0" presId="urn:microsoft.com/office/officeart/2018/5/layout/IconLeafLabelList"/>
    <dgm:cxn modelId="{15F14C00-3851-40A0-8CC1-4AA103E82AFF}" type="presParOf" srcId="{97BB1A84-8D9E-45FD-832E-7C434F2AAEC8}" destId="{025FC91F-ACC8-4948-BFC2-290BDF9B1838}" srcOrd="2" destOrd="0" presId="urn:microsoft.com/office/officeart/2018/5/layout/IconLeafLabelList"/>
    <dgm:cxn modelId="{9901A580-DABF-45AC-B46F-880C747E87F7}" type="presParOf" srcId="{97BB1A84-8D9E-45FD-832E-7C434F2AAEC8}" destId="{248937EA-1A2C-469B-AA10-4B743F31ED77}" srcOrd="3" destOrd="0" presId="urn:microsoft.com/office/officeart/2018/5/layout/IconLeafLabelList"/>
    <dgm:cxn modelId="{E6301F34-B958-4B11-BE88-63686A2F4863}" type="presParOf" srcId="{D2B91538-898B-4BDD-981E-289E3C1B306A}" destId="{9A760E44-BE18-4F1C-B240-E65773FE5F1A}" srcOrd="1" destOrd="0" presId="urn:microsoft.com/office/officeart/2018/5/layout/IconLeafLabelList"/>
    <dgm:cxn modelId="{EC55AF5B-213E-4ECC-B0E9-E763E4C7380F}" type="presParOf" srcId="{D2B91538-898B-4BDD-981E-289E3C1B306A}" destId="{3559216D-70AD-41F0-8FE6-593CED3C0C65}" srcOrd="2" destOrd="0" presId="urn:microsoft.com/office/officeart/2018/5/layout/IconLeafLabelList"/>
    <dgm:cxn modelId="{6ADF174F-FFDB-4817-9068-FDDBB646E356}" type="presParOf" srcId="{3559216D-70AD-41F0-8FE6-593CED3C0C65}" destId="{C8ABC3B0-7E60-42B4-9950-9BD318C47957}" srcOrd="0" destOrd="0" presId="urn:microsoft.com/office/officeart/2018/5/layout/IconLeafLabelList"/>
    <dgm:cxn modelId="{9645E30C-B0F4-4750-BB19-F5A30B40D6E9}" type="presParOf" srcId="{3559216D-70AD-41F0-8FE6-593CED3C0C65}" destId="{B0599C13-E35B-4F22-9E3D-0053CF356362}" srcOrd="1" destOrd="0" presId="urn:microsoft.com/office/officeart/2018/5/layout/IconLeafLabelList"/>
    <dgm:cxn modelId="{1ADF950C-B942-4DB9-90F6-161978774E9C}" type="presParOf" srcId="{3559216D-70AD-41F0-8FE6-593CED3C0C65}" destId="{99C6FD27-A635-4B38-BB37-DE83B489C9F5}" srcOrd="2" destOrd="0" presId="urn:microsoft.com/office/officeart/2018/5/layout/IconLeafLabelList"/>
    <dgm:cxn modelId="{61B22A30-E1AC-4744-83FA-FBB4A45101C4}" type="presParOf" srcId="{3559216D-70AD-41F0-8FE6-593CED3C0C65}" destId="{76F5E20E-FCEE-4C37-BBEF-AE89A460C933}" srcOrd="3" destOrd="0" presId="urn:microsoft.com/office/officeart/2018/5/layout/IconLeafLabelList"/>
    <dgm:cxn modelId="{5021165B-63E4-4697-9699-2D682B962DE8}" type="presParOf" srcId="{D2B91538-898B-4BDD-981E-289E3C1B306A}" destId="{3AC8E107-3E55-4CFB-B36C-CC3CA2B51655}" srcOrd="3" destOrd="0" presId="urn:microsoft.com/office/officeart/2018/5/layout/IconLeafLabelList"/>
    <dgm:cxn modelId="{31EF73C2-23BC-4F0D-BC62-FF7D8498E007}" type="presParOf" srcId="{D2B91538-898B-4BDD-981E-289E3C1B306A}" destId="{EBCEC55F-9593-4EBD-AE07-08C0BB6A1BF6}" srcOrd="4" destOrd="0" presId="urn:microsoft.com/office/officeart/2018/5/layout/IconLeafLabelList"/>
    <dgm:cxn modelId="{95D145BC-4EB4-4DD4-B650-A3F013206977}" type="presParOf" srcId="{EBCEC55F-9593-4EBD-AE07-08C0BB6A1BF6}" destId="{5989CD38-8B1C-4B37-A8D9-C560FCF3953E}" srcOrd="0" destOrd="0" presId="urn:microsoft.com/office/officeart/2018/5/layout/IconLeafLabelList"/>
    <dgm:cxn modelId="{471BD9DE-986A-4C57-9CEE-F6419688D254}" type="presParOf" srcId="{EBCEC55F-9593-4EBD-AE07-08C0BB6A1BF6}" destId="{4310B381-F233-4077-94CC-49235284E8F9}" srcOrd="1" destOrd="0" presId="urn:microsoft.com/office/officeart/2018/5/layout/IconLeafLabelList"/>
    <dgm:cxn modelId="{3C1B642D-8C19-478B-AAB7-FA3C2FA4FDCF}" type="presParOf" srcId="{EBCEC55F-9593-4EBD-AE07-08C0BB6A1BF6}" destId="{94FEA69F-6D7D-45EA-9941-BE68472CFEB5}" srcOrd="2" destOrd="0" presId="urn:microsoft.com/office/officeart/2018/5/layout/IconLeafLabelList"/>
    <dgm:cxn modelId="{17926064-6F60-472E-9697-A58D506CEF17}" type="presParOf" srcId="{EBCEC55F-9593-4EBD-AE07-08C0BB6A1BF6}" destId="{FBC832B4-308D-4FE1-BFF2-6A854EEB3BCD}" srcOrd="3" destOrd="0" presId="urn:microsoft.com/office/officeart/2018/5/layout/IconLeafLabelList"/>
    <dgm:cxn modelId="{A3A12098-2379-46A6-A743-2C760C59DB42}" type="presParOf" srcId="{D2B91538-898B-4BDD-981E-289E3C1B306A}" destId="{B60D7A68-860F-47CE-8FE1-A69CA7B2FAE5}" srcOrd="5" destOrd="0" presId="urn:microsoft.com/office/officeart/2018/5/layout/IconLeafLabelList"/>
    <dgm:cxn modelId="{E420849D-DD02-4DA6-9F64-49B3180B58EC}" type="presParOf" srcId="{D2B91538-898B-4BDD-981E-289E3C1B306A}" destId="{9A052311-4110-41D6-BFF5-5BAA61757EA8}" srcOrd="6" destOrd="0" presId="urn:microsoft.com/office/officeart/2018/5/layout/IconLeafLabelList"/>
    <dgm:cxn modelId="{7C29745D-9BE3-45B7-82D2-BB1677D37BE4}" type="presParOf" srcId="{9A052311-4110-41D6-BFF5-5BAA61757EA8}" destId="{B188E238-36E8-434C-902B-6BA8E0930540}" srcOrd="0" destOrd="0" presId="urn:microsoft.com/office/officeart/2018/5/layout/IconLeafLabelList"/>
    <dgm:cxn modelId="{2B383BA5-AC13-4089-85E5-26A04802E72A}" type="presParOf" srcId="{9A052311-4110-41D6-BFF5-5BAA61757EA8}" destId="{3132EA99-8E28-4655-8367-64180084696C}" srcOrd="1" destOrd="0" presId="urn:microsoft.com/office/officeart/2018/5/layout/IconLeafLabelList"/>
    <dgm:cxn modelId="{E4E06049-FA30-4762-BBF1-B0E2E8B823FC}" type="presParOf" srcId="{9A052311-4110-41D6-BFF5-5BAA61757EA8}" destId="{82EB95A1-3D0F-43C6-B2A4-CE1D83A5F74A}" srcOrd="2" destOrd="0" presId="urn:microsoft.com/office/officeart/2018/5/layout/IconLeafLabelList"/>
    <dgm:cxn modelId="{78484D4E-E1AB-4EB7-9593-C33378347054}" type="presParOf" srcId="{9A052311-4110-41D6-BFF5-5BAA61757EA8}" destId="{65F11495-E2E9-4C11-B093-F7E0A0F0658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B2D2A77-772A-46B1-9C5B-41C9F852A125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6BF4FF51-EBEA-4AB1-BABF-5E19B6BEC09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Management</a:t>
          </a:r>
          <a:endParaRPr lang="en-US"/>
        </a:p>
      </dgm:t>
    </dgm:pt>
    <dgm:pt modelId="{A7F41900-14EC-4986-8E41-7C882694D00A}" type="parTrans" cxnId="{BFB41BAA-ACE7-44C5-B0AF-EF035EBF8E26}">
      <dgm:prSet/>
      <dgm:spPr/>
      <dgm:t>
        <a:bodyPr/>
        <a:lstStyle/>
        <a:p>
          <a:endParaRPr lang="en-US"/>
        </a:p>
      </dgm:t>
    </dgm:pt>
    <dgm:pt modelId="{8E1AA93D-DC9F-42E5-971D-CAA0747FB231}" type="sibTrans" cxnId="{BFB41BAA-ACE7-44C5-B0AF-EF035EBF8E26}">
      <dgm:prSet/>
      <dgm:spPr/>
      <dgm:t>
        <a:bodyPr/>
        <a:lstStyle/>
        <a:p>
          <a:endParaRPr lang="en-US"/>
        </a:p>
      </dgm:t>
    </dgm:pt>
    <dgm:pt modelId="{6973D6BC-2B7A-4781-9D7D-430315B9922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Updating</a:t>
          </a:r>
          <a:endParaRPr lang="en-US"/>
        </a:p>
      </dgm:t>
    </dgm:pt>
    <dgm:pt modelId="{964E57B1-ED8A-4414-9BF0-4D8333B93EC3}" type="parTrans" cxnId="{ED48D41B-F985-4858-9BCB-317A874D433D}">
      <dgm:prSet/>
      <dgm:spPr/>
      <dgm:t>
        <a:bodyPr/>
        <a:lstStyle/>
        <a:p>
          <a:endParaRPr lang="en-US"/>
        </a:p>
      </dgm:t>
    </dgm:pt>
    <dgm:pt modelId="{1AC0C875-02A8-4110-9197-3A64D8BF4D73}" type="sibTrans" cxnId="{ED48D41B-F985-4858-9BCB-317A874D433D}">
      <dgm:prSet/>
      <dgm:spPr/>
      <dgm:t>
        <a:bodyPr/>
        <a:lstStyle/>
        <a:p>
          <a:endParaRPr lang="en-US"/>
        </a:p>
      </dgm:t>
    </dgm:pt>
    <dgm:pt modelId="{5B6E8A8A-0C3B-4B9C-B6BA-93EF1587C92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Integration Features</a:t>
          </a:r>
          <a:endParaRPr lang="en-US"/>
        </a:p>
      </dgm:t>
    </dgm:pt>
    <dgm:pt modelId="{2A2F946E-3124-4D81-892D-FAE011F76C96}" type="parTrans" cxnId="{902A012B-03DD-43FF-8886-BFEB9546C697}">
      <dgm:prSet/>
      <dgm:spPr/>
      <dgm:t>
        <a:bodyPr/>
        <a:lstStyle/>
        <a:p>
          <a:endParaRPr lang="en-US"/>
        </a:p>
      </dgm:t>
    </dgm:pt>
    <dgm:pt modelId="{346CE48E-AF7D-4A42-BF80-0FD3166993A9}" type="sibTrans" cxnId="{902A012B-03DD-43FF-8886-BFEB9546C697}">
      <dgm:prSet/>
      <dgm:spPr/>
      <dgm:t>
        <a:bodyPr/>
        <a:lstStyle/>
        <a:p>
          <a:endParaRPr lang="en-US"/>
        </a:p>
      </dgm:t>
    </dgm:pt>
    <dgm:pt modelId="{A2085BC7-8267-4CD7-8F63-CC71F39EC7D3}" type="pres">
      <dgm:prSet presAssocID="{AB2D2A77-772A-46B1-9C5B-41C9F852A125}" presName="root" presStyleCnt="0">
        <dgm:presLayoutVars>
          <dgm:dir/>
          <dgm:resizeHandles val="exact"/>
        </dgm:presLayoutVars>
      </dgm:prSet>
      <dgm:spPr/>
    </dgm:pt>
    <dgm:pt modelId="{423EFEFA-7D06-4122-B03E-6DF68E44D06B}" type="pres">
      <dgm:prSet presAssocID="{6BF4FF51-EBEA-4AB1-BABF-5E19B6BEC098}" presName="compNode" presStyleCnt="0"/>
      <dgm:spPr/>
    </dgm:pt>
    <dgm:pt modelId="{0686DF88-FD41-4207-BA93-5788D69718AD}" type="pres">
      <dgm:prSet presAssocID="{6BF4FF51-EBEA-4AB1-BABF-5E19B6BEC098}" presName="iconBgRect" presStyleLbl="bgShp" presStyleIdx="0" presStyleCnt="3"/>
      <dgm:spPr/>
    </dgm:pt>
    <dgm:pt modelId="{D0D43FEB-291B-403F-85C9-8DB390E8F279}" type="pres">
      <dgm:prSet presAssocID="{6BF4FF51-EBEA-4AB1-BABF-5E19B6BEC09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E4AB41D-59EB-4A0E-99D8-C5A19881F95A}" type="pres">
      <dgm:prSet presAssocID="{6BF4FF51-EBEA-4AB1-BABF-5E19B6BEC098}" presName="spaceRect" presStyleCnt="0"/>
      <dgm:spPr/>
    </dgm:pt>
    <dgm:pt modelId="{E1C4868A-FF54-4E9C-B39B-71DEF8280A31}" type="pres">
      <dgm:prSet presAssocID="{6BF4FF51-EBEA-4AB1-BABF-5E19B6BEC098}" presName="textRect" presStyleLbl="revTx" presStyleIdx="0" presStyleCnt="3">
        <dgm:presLayoutVars>
          <dgm:chMax val="1"/>
          <dgm:chPref val="1"/>
        </dgm:presLayoutVars>
      </dgm:prSet>
      <dgm:spPr/>
    </dgm:pt>
    <dgm:pt modelId="{22F15773-5D7B-49DF-AD37-7B8C48E34868}" type="pres">
      <dgm:prSet presAssocID="{8E1AA93D-DC9F-42E5-971D-CAA0747FB231}" presName="sibTrans" presStyleCnt="0"/>
      <dgm:spPr/>
    </dgm:pt>
    <dgm:pt modelId="{C10F072F-181E-49D0-8D97-6A1E21606145}" type="pres">
      <dgm:prSet presAssocID="{6973D6BC-2B7A-4781-9D7D-430315B99220}" presName="compNode" presStyleCnt="0"/>
      <dgm:spPr/>
    </dgm:pt>
    <dgm:pt modelId="{17036A44-42FF-45E7-889C-A39FCEADAC0E}" type="pres">
      <dgm:prSet presAssocID="{6973D6BC-2B7A-4781-9D7D-430315B99220}" presName="iconBgRect" presStyleLbl="bgShp" presStyleIdx="1" presStyleCnt="3"/>
      <dgm:spPr/>
    </dgm:pt>
    <dgm:pt modelId="{8409B8FB-AD7C-46FC-BFD1-FA1CA360526A}" type="pres">
      <dgm:prSet presAssocID="{6973D6BC-2B7A-4781-9D7D-430315B9922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eekTemple"/>
        </a:ext>
      </dgm:extLst>
    </dgm:pt>
    <dgm:pt modelId="{76D5CA36-CC99-4C20-ACA9-CDB4F3040994}" type="pres">
      <dgm:prSet presAssocID="{6973D6BC-2B7A-4781-9D7D-430315B99220}" presName="spaceRect" presStyleCnt="0"/>
      <dgm:spPr/>
    </dgm:pt>
    <dgm:pt modelId="{98BBF7B5-4CC4-4B34-BCF5-35AFAC87F0CD}" type="pres">
      <dgm:prSet presAssocID="{6973D6BC-2B7A-4781-9D7D-430315B99220}" presName="textRect" presStyleLbl="revTx" presStyleIdx="1" presStyleCnt="3">
        <dgm:presLayoutVars>
          <dgm:chMax val="1"/>
          <dgm:chPref val="1"/>
        </dgm:presLayoutVars>
      </dgm:prSet>
      <dgm:spPr/>
    </dgm:pt>
    <dgm:pt modelId="{A6B69D8C-F934-4631-A48C-CFEE43B950CA}" type="pres">
      <dgm:prSet presAssocID="{1AC0C875-02A8-4110-9197-3A64D8BF4D73}" presName="sibTrans" presStyleCnt="0"/>
      <dgm:spPr/>
    </dgm:pt>
    <dgm:pt modelId="{69938112-06FD-4234-AFCD-112766B29AC1}" type="pres">
      <dgm:prSet presAssocID="{5B6E8A8A-0C3B-4B9C-B6BA-93EF1587C926}" presName="compNode" presStyleCnt="0"/>
      <dgm:spPr/>
    </dgm:pt>
    <dgm:pt modelId="{5CD31ECD-61BA-402A-BE7C-624622FEA293}" type="pres">
      <dgm:prSet presAssocID="{5B6E8A8A-0C3B-4B9C-B6BA-93EF1587C926}" presName="iconBgRect" presStyleLbl="bgShp" presStyleIdx="2" presStyleCnt="3"/>
      <dgm:spPr/>
    </dgm:pt>
    <dgm:pt modelId="{8B97345F-65DE-42A4-8F44-08A6D98C87B9}" type="pres">
      <dgm:prSet presAssocID="{5B6E8A8A-0C3B-4B9C-B6BA-93EF1587C92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nce"/>
        </a:ext>
      </dgm:extLst>
    </dgm:pt>
    <dgm:pt modelId="{5414E9FE-DA43-4B1A-B9FC-1F2A7D2C1829}" type="pres">
      <dgm:prSet presAssocID="{5B6E8A8A-0C3B-4B9C-B6BA-93EF1587C926}" presName="spaceRect" presStyleCnt="0"/>
      <dgm:spPr/>
    </dgm:pt>
    <dgm:pt modelId="{A7EC63F3-2BD2-458F-989D-C77FA502B48B}" type="pres">
      <dgm:prSet presAssocID="{5B6E8A8A-0C3B-4B9C-B6BA-93EF1587C92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387EEC0D-F66B-4E38-AF92-9AD5C2FE197B}" type="presOf" srcId="{6BF4FF51-EBEA-4AB1-BABF-5E19B6BEC098}" destId="{E1C4868A-FF54-4E9C-B39B-71DEF8280A31}" srcOrd="0" destOrd="0" presId="urn:microsoft.com/office/officeart/2018/5/layout/IconCircleLabelList"/>
    <dgm:cxn modelId="{9BDE1F19-5A3C-45FA-8498-4E723418878C}" type="presOf" srcId="{5B6E8A8A-0C3B-4B9C-B6BA-93EF1587C926}" destId="{A7EC63F3-2BD2-458F-989D-C77FA502B48B}" srcOrd="0" destOrd="0" presId="urn:microsoft.com/office/officeart/2018/5/layout/IconCircleLabelList"/>
    <dgm:cxn modelId="{ED48D41B-F985-4858-9BCB-317A874D433D}" srcId="{AB2D2A77-772A-46B1-9C5B-41C9F852A125}" destId="{6973D6BC-2B7A-4781-9D7D-430315B99220}" srcOrd="1" destOrd="0" parTransId="{964E57B1-ED8A-4414-9BF0-4D8333B93EC3}" sibTransId="{1AC0C875-02A8-4110-9197-3A64D8BF4D73}"/>
    <dgm:cxn modelId="{902A012B-03DD-43FF-8886-BFEB9546C697}" srcId="{AB2D2A77-772A-46B1-9C5B-41C9F852A125}" destId="{5B6E8A8A-0C3B-4B9C-B6BA-93EF1587C926}" srcOrd="2" destOrd="0" parTransId="{2A2F946E-3124-4D81-892D-FAE011F76C96}" sibTransId="{346CE48E-AF7D-4A42-BF80-0FD3166993A9}"/>
    <dgm:cxn modelId="{BFB41BAA-ACE7-44C5-B0AF-EF035EBF8E26}" srcId="{AB2D2A77-772A-46B1-9C5B-41C9F852A125}" destId="{6BF4FF51-EBEA-4AB1-BABF-5E19B6BEC098}" srcOrd="0" destOrd="0" parTransId="{A7F41900-14EC-4986-8E41-7C882694D00A}" sibTransId="{8E1AA93D-DC9F-42E5-971D-CAA0747FB231}"/>
    <dgm:cxn modelId="{572C74D9-F4B2-457A-8809-9D583F3527EE}" type="presOf" srcId="{6973D6BC-2B7A-4781-9D7D-430315B99220}" destId="{98BBF7B5-4CC4-4B34-BCF5-35AFAC87F0CD}" srcOrd="0" destOrd="0" presId="urn:microsoft.com/office/officeart/2018/5/layout/IconCircleLabelList"/>
    <dgm:cxn modelId="{74F49BEF-25C2-41F2-A0F7-8A059AF59157}" type="presOf" srcId="{AB2D2A77-772A-46B1-9C5B-41C9F852A125}" destId="{A2085BC7-8267-4CD7-8F63-CC71F39EC7D3}" srcOrd="0" destOrd="0" presId="urn:microsoft.com/office/officeart/2018/5/layout/IconCircleLabelList"/>
    <dgm:cxn modelId="{B53BBCEC-6CB8-4157-838E-B23A0005AB53}" type="presParOf" srcId="{A2085BC7-8267-4CD7-8F63-CC71F39EC7D3}" destId="{423EFEFA-7D06-4122-B03E-6DF68E44D06B}" srcOrd="0" destOrd="0" presId="urn:microsoft.com/office/officeart/2018/5/layout/IconCircleLabelList"/>
    <dgm:cxn modelId="{89597E04-E1D0-464B-9FB2-9C87CE08E4C8}" type="presParOf" srcId="{423EFEFA-7D06-4122-B03E-6DF68E44D06B}" destId="{0686DF88-FD41-4207-BA93-5788D69718AD}" srcOrd="0" destOrd="0" presId="urn:microsoft.com/office/officeart/2018/5/layout/IconCircleLabelList"/>
    <dgm:cxn modelId="{83DF541C-3EEC-40D9-82CF-AB7DDF0EFEA5}" type="presParOf" srcId="{423EFEFA-7D06-4122-B03E-6DF68E44D06B}" destId="{D0D43FEB-291B-403F-85C9-8DB390E8F279}" srcOrd="1" destOrd="0" presId="urn:microsoft.com/office/officeart/2018/5/layout/IconCircleLabelList"/>
    <dgm:cxn modelId="{30B3D855-F077-484C-842A-768A5179F8BB}" type="presParOf" srcId="{423EFEFA-7D06-4122-B03E-6DF68E44D06B}" destId="{0E4AB41D-59EB-4A0E-99D8-C5A19881F95A}" srcOrd="2" destOrd="0" presId="urn:microsoft.com/office/officeart/2018/5/layout/IconCircleLabelList"/>
    <dgm:cxn modelId="{27431B89-09F2-4F98-8E91-7707800B0DDE}" type="presParOf" srcId="{423EFEFA-7D06-4122-B03E-6DF68E44D06B}" destId="{E1C4868A-FF54-4E9C-B39B-71DEF8280A31}" srcOrd="3" destOrd="0" presId="urn:microsoft.com/office/officeart/2018/5/layout/IconCircleLabelList"/>
    <dgm:cxn modelId="{154E0E9E-CCD6-49F5-904B-A1D4DA71A58F}" type="presParOf" srcId="{A2085BC7-8267-4CD7-8F63-CC71F39EC7D3}" destId="{22F15773-5D7B-49DF-AD37-7B8C48E34868}" srcOrd="1" destOrd="0" presId="urn:microsoft.com/office/officeart/2018/5/layout/IconCircleLabelList"/>
    <dgm:cxn modelId="{7B35D0B9-BA7B-41CE-90DC-3EA396A75B52}" type="presParOf" srcId="{A2085BC7-8267-4CD7-8F63-CC71F39EC7D3}" destId="{C10F072F-181E-49D0-8D97-6A1E21606145}" srcOrd="2" destOrd="0" presId="urn:microsoft.com/office/officeart/2018/5/layout/IconCircleLabelList"/>
    <dgm:cxn modelId="{98C05C80-B2DD-433D-9D1D-71EAD0F0221B}" type="presParOf" srcId="{C10F072F-181E-49D0-8D97-6A1E21606145}" destId="{17036A44-42FF-45E7-889C-A39FCEADAC0E}" srcOrd="0" destOrd="0" presId="urn:microsoft.com/office/officeart/2018/5/layout/IconCircleLabelList"/>
    <dgm:cxn modelId="{A034162C-2285-44CC-A73D-26B186DE23FC}" type="presParOf" srcId="{C10F072F-181E-49D0-8D97-6A1E21606145}" destId="{8409B8FB-AD7C-46FC-BFD1-FA1CA360526A}" srcOrd="1" destOrd="0" presId="urn:microsoft.com/office/officeart/2018/5/layout/IconCircleLabelList"/>
    <dgm:cxn modelId="{4B2B59E8-54AA-4F4F-889B-747BB1E92FE7}" type="presParOf" srcId="{C10F072F-181E-49D0-8D97-6A1E21606145}" destId="{76D5CA36-CC99-4C20-ACA9-CDB4F3040994}" srcOrd="2" destOrd="0" presId="urn:microsoft.com/office/officeart/2018/5/layout/IconCircleLabelList"/>
    <dgm:cxn modelId="{04AFB1AE-720E-4181-BE24-5049F5CB638A}" type="presParOf" srcId="{C10F072F-181E-49D0-8D97-6A1E21606145}" destId="{98BBF7B5-4CC4-4B34-BCF5-35AFAC87F0CD}" srcOrd="3" destOrd="0" presId="urn:microsoft.com/office/officeart/2018/5/layout/IconCircleLabelList"/>
    <dgm:cxn modelId="{10EC07B8-F9A9-4603-A8F9-12EE70B2C483}" type="presParOf" srcId="{A2085BC7-8267-4CD7-8F63-CC71F39EC7D3}" destId="{A6B69D8C-F934-4631-A48C-CFEE43B950CA}" srcOrd="3" destOrd="0" presId="urn:microsoft.com/office/officeart/2018/5/layout/IconCircleLabelList"/>
    <dgm:cxn modelId="{43633F44-66BB-40A3-93F0-723DD0CA963E}" type="presParOf" srcId="{A2085BC7-8267-4CD7-8F63-CC71F39EC7D3}" destId="{69938112-06FD-4234-AFCD-112766B29AC1}" srcOrd="4" destOrd="0" presId="urn:microsoft.com/office/officeart/2018/5/layout/IconCircleLabelList"/>
    <dgm:cxn modelId="{34907B17-7CA0-419B-9A3A-B793566ABD69}" type="presParOf" srcId="{69938112-06FD-4234-AFCD-112766B29AC1}" destId="{5CD31ECD-61BA-402A-BE7C-624622FEA293}" srcOrd="0" destOrd="0" presId="urn:microsoft.com/office/officeart/2018/5/layout/IconCircleLabelList"/>
    <dgm:cxn modelId="{3B3350CF-B421-4585-BC59-403FD9C0399A}" type="presParOf" srcId="{69938112-06FD-4234-AFCD-112766B29AC1}" destId="{8B97345F-65DE-42A4-8F44-08A6D98C87B9}" srcOrd="1" destOrd="0" presId="urn:microsoft.com/office/officeart/2018/5/layout/IconCircleLabelList"/>
    <dgm:cxn modelId="{F48A2480-4CBC-481F-AF41-AC1CC7EF1047}" type="presParOf" srcId="{69938112-06FD-4234-AFCD-112766B29AC1}" destId="{5414E9FE-DA43-4B1A-B9FC-1F2A7D2C1829}" srcOrd="2" destOrd="0" presId="urn:microsoft.com/office/officeart/2018/5/layout/IconCircleLabelList"/>
    <dgm:cxn modelId="{C7482207-F230-496D-AA38-9B8A40AB22AE}" type="presParOf" srcId="{69938112-06FD-4234-AFCD-112766B29AC1}" destId="{A7EC63F3-2BD2-458F-989D-C77FA502B48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B0A2728A-E9A3-4ED1-BDE1-651A5447ED9F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077DD1C6-D591-4318-A0B9-29D4AD1347F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ADMX must be updated with new client versions – not with Windows</a:t>
          </a:r>
          <a:endParaRPr lang="en-US"/>
        </a:p>
      </dgm:t>
    </dgm:pt>
    <dgm:pt modelId="{E2ABDBF5-BC0D-405A-85AC-8BF33B94BE24}" type="parTrans" cxnId="{5D1015F2-47DA-4191-9E8D-32BC03947811}">
      <dgm:prSet/>
      <dgm:spPr/>
      <dgm:t>
        <a:bodyPr/>
        <a:lstStyle/>
        <a:p>
          <a:endParaRPr lang="en-US"/>
        </a:p>
      </dgm:t>
    </dgm:pt>
    <dgm:pt modelId="{AE7B9E99-657E-4B82-BA1E-3192D5A2664B}" type="sibTrans" cxnId="{5D1015F2-47DA-4191-9E8D-32BC03947811}">
      <dgm:prSet/>
      <dgm:spPr/>
      <dgm:t>
        <a:bodyPr/>
        <a:lstStyle/>
        <a:p>
          <a:endParaRPr lang="en-US"/>
        </a:p>
      </dgm:t>
    </dgm:pt>
    <dgm:pt modelId="{4412935A-ED8C-40A5-8C36-699AB35A2A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Currently 31 settings in Group Policy for OneDrive</a:t>
          </a:r>
          <a:endParaRPr lang="en-US"/>
        </a:p>
      </dgm:t>
    </dgm:pt>
    <dgm:pt modelId="{A47D99D8-1108-4D97-89B6-25F62745EF06}" type="parTrans" cxnId="{0FF582E3-92D7-4966-92F4-5E855AD8BDF1}">
      <dgm:prSet/>
      <dgm:spPr/>
      <dgm:t>
        <a:bodyPr/>
        <a:lstStyle/>
        <a:p>
          <a:endParaRPr lang="en-US"/>
        </a:p>
      </dgm:t>
    </dgm:pt>
    <dgm:pt modelId="{7B755DC5-1508-4694-B31A-2370D45CBA9B}" type="sibTrans" cxnId="{0FF582E3-92D7-4966-92F4-5E855AD8BDF1}">
      <dgm:prSet/>
      <dgm:spPr/>
      <dgm:t>
        <a:bodyPr/>
        <a:lstStyle/>
        <a:p>
          <a:endParaRPr lang="en-US"/>
        </a:p>
      </dgm:t>
    </dgm:pt>
    <dgm:pt modelId="{5104BEE7-F881-4E4C-A8ED-E540EC1BBEE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Missing settings:</a:t>
          </a:r>
          <a:endParaRPr lang="en-US"/>
        </a:p>
      </dgm:t>
    </dgm:pt>
    <dgm:pt modelId="{82DF73A0-381F-4631-A065-C31D0F5B4A67}" type="parTrans" cxnId="{36BA223C-DC2D-4C93-A09D-0A8BD21CDB0E}">
      <dgm:prSet/>
      <dgm:spPr/>
      <dgm:t>
        <a:bodyPr/>
        <a:lstStyle/>
        <a:p>
          <a:endParaRPr lang="en-US"/>
        </a:p>
      </dgm:t>
    </dgm:pt>
    <dgm:pt modelId="{529428D8-75B6-47F8-A602-124AA53A7EA2}" type="sibTrans" cxnId="{36BA223C-DC2D-4C93-A09D-0A8BD21CDB0E}">
      <dgm:prSet/>
      <dgm:spPr/>
      <dgm:t>
        <a:bodyPr/>
        <a:lstStyle/>
        <a:p>
          <a:endParaRPr lang="en-US"/>
        </a:p>
      </dgm:t>
    </dgm:pt>
    <dgm:pt modelId="{D25750F3-5FE3-4147-8498-F94D293A2869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Hide OneDrive Personal</a:t>
          </a:r>
        </a:p>
        <a:p>
          <a:pPr>
            <a:lnSpc>
              <a:spcPct val="100000"/>
            </a:lnSpc>
          </a:pPr>
          <a:r>
            <a:rPr lang="en-US"/>
            <a:t>Include/exclude files to sync</a:t>
          </a:r>
        </a:p>
        <a:p>
          <a:pPr>
            <a:lnSpc>
              <a:spcPct val="100000"/>
            </a:lnSpc>
          </a:pPr>
          <a:r>
            <a:rPr lang="en-US"/>
            <a:t>Disable OneDrive per user</a:t>
          </a:r>
        </a:p>
      </dgm:t>
    </dgm:pt>
    <dgm:pt modelId="{26899B99-42F1-4AFF-B0DC-F98E5F7BDAB8}" type="parTrans" cxnId="{55AE51BA-CAA7-4837-9DAE-99DAB11E1769}">
      <dgm:prSet/>
      <dgm:spPr/>
      <dgm:t>
        <a:bodyPr/>
        <a:lstStyle/>
        <a:p>
          <a:endParaRPr lang="en-US"/>
        </a:p>
      </dgm:t>
    </dgm:pt>
    <dgm:pt modelId="{E0960E7A-5CCB-47A0-B22A-64E3CE4AF8C7}" type="sibTrans" cxnId="{55AE51BA-CAA7-4837-9DAE-99DAB11E1769}">
      <dgm:prSet/>
      <dgm:spPr/>
      <dgm:t>
        <a:bodyPr/>
        <a:lstStyle/>
        <a:p>
          <a:endParaRPr lang="en-US"/>
        </a:p>
      </dgm:t>
    </dgm:pt>
    <dgm:pt modelId="{BB1A307C-CFC5-4699-AD96-7641B41B302C}" type="pres">
      <dgm:prSet presAssocID="{B0A2728A-E9A3-4ED1-BDE1-651A5447ED9F}" presName="root" presStyleCnt="0">
        <dgm:presLayoutVars>
          <dgm:dir/>
          <dgm:resizeHandles val="exact"/>
        </dgm:presLayoutVars>
      </dgm:prSet>
      <dgm:spPr/>
    </dgm:pt>
    <dgm:pt modelId="{619B39AB-8A21-4D05-84C1-0CE1DDA9F69C}" type="pres">
      <dgm:prSet presAssocID="{077DD1C6-D591-4318-A0B9-29D4AD1347F8}" presName="compNode" presStyleCnt="0"/>
      <dgm:spPr/>
    </dgm:pt>
    <dgm:pt modelId="{A8245970-A329-4BF2-9EBF-762FCAF4C1CD}" type="pres">
      <dgm:prSet presAssocID="{077DD1C6-D591-4318-A0B9-29D4AD1347F8}" presName="bgRect" presStyleLbl="bgShp" presStyleIdx="0" presStyleCnt="3" custLinFactNeighborX="-3" custLinFactNeighborY="-22519"/>
      <dgm:spPr/>
    </dgm:pt>
    <dgm:pt modelId="{0B15B2F7-12B6-4664-8F4E-6B6C123E5090}" type="pres">
      <dgm:prSet presAssocID="{077DD1C6-D591-4318-A0B9-29D4AD1347F8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FEC7CE9-243A-4456-BDCD-DB75DBCDB522}" type="pres">
      <dgm:prSet presAssocID="{077DD1C6-D591-4318-A0B9-29D4AD1347F8}" presName="spaceRect" presStyleCnt="0"/>
      <dgm:spPr/>
    </dgm:pt>
    <dgm:pt modelId="{5436912B-1F9C-4012-9F8A-E1D9D13A0E2D}" type="pres">
      <dgm:prSet presAssocID="{077DD1C6-D591-4318-A0B9-29D4AD1347F8}" presName="parTx" presStyleLbl="revTx" presStyleIdx="0" presStyleCnt="4">
        <dgm:presLayoutVars>
          <dgm:chMax val="0"/>
          <dgm:chPref val="0"/>
        </dgm:presLayoutVars>
      </dgm:prSet>
      <dgm:spPr/>
    </dgm:pt>
    <dgm:pt modelId="{9702DEAE-C706-47F5-B033-5EB51FCADFF1}" type="pres">
      <dgm:prSet presAssocID="{AE7B9E99-657E-4B82-BA1E-3192D5A2664B}" presName="sibTrans" presStyleCnt="0"/>
      <dgm:spPr/>
    </dgm:pt>
    <dgm:pt modelId="{98AEE5D7-E4AB-4D44-990A-917A7D455D15}" type="pres">
      <dgm:prSet presAssocID="{4412935A-ED8C-40A5-8C36-699AB35A2AA5}" presName="compNode" presStyleCnt="0"/>
      <dgm:spPr/>
    </dgm:pt>
    <dgm:pt modelId="{BA6CB0F8-163D-4FFC-8E28-BFC46F8EC1E9}" type="pres">
      <dgm:prSet presAssocID="{4412935A-ED8C-40A5-8C36-699AB35A2AA5}" presName="bgRect" presStyleLbl="bgShp" presStyleIdx="1" presStyleCnt="3"/>
      <dgm:spPr/>
    </dgm:pt>
    <dgm:pt modelId="{AC3F2B8C-2A65-4F5B-8A4E-1EB5BC90406C}" type="pres">
      <dgm:prSet presAssocID="{4412935A-ED8C-40A5-8C36-699AB35A2AA5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rve"/>
        </a:ext>
      </dgm:extLst>
    </dgm:pt>
    <dgm:pt modelId="{2A336FDE-DCE7-4C42-8128-9C935C5DE011}" type="pres">
      <dgm:prSet presAssocID="{4412935A-ED8C-40A5-8C36-699AB35A2AA5}" presName="spaceRect" presStyleCnt="0"/>
      <dgm:spPr/>
    </dgm:pt>
    <dgm:pt modelId="{5B74E8A8-E044-4FC4-BADF-6AADBC0C23A3}" type="pres">
      <dgm:prSet presAssocID="{4412935A-ED8C-40A5-8C36-699AB35A2AA5}" presName="parTx" presStyleLbl="revTx" presStyleIdx="1" presStyleCnt="4">
        <dgm:presLayoutVars>
          <dgm:chMax val="0"/>
          <dgm:chPref val="0"/>
        </dgm:presLayoutVars>
      </dgm:prSet>
      <dgm:spPr/>
    </dgm:pt>
    <dgm:pt modelId="{2B3FE52B-E922-4ED2-8D61-D7356C70B1CB}" type="pres">
      <dgm:prSet presAssocID="{7B755DC5-1508-4694-B31A-2370D45CBA9B}" presName="sibTrans" presStyleCnt="0"/>
      <dgm:spPr/>
    </dgm:pt>
    <dgm:pt modelId="{D305169B-544D-40DB-AA1C-4C59DC5EE986}" type="pres">
      <dgm:prSet presAssocID="{5104BEE7-F881-4E4C-A8ED-E540EC1BBEE4}" presName="compNode" presStyleCnt="0"/>
      <dgm:spPr/>
    </dgm:pt>
    <dgm:pt modelId="{CB2E8E52-64D1-4149-87AA-45AE83B7FACA}" type="pres">
      <dgm:prSet presAssocID="{5104BEE7-F881-4E4C-A8ED-E540EC1BBEE4}" presName="bgRect" presStyleLbl="bgShp" presStyleIdx="2" presStyleCnt="3"/>
      <dgm:spPr/>
    </dgm:pt>
    <dgm:pt modelId="{031C4FEE-33C3-46B5-AFB5-AF2A9975ACA0}" type="pres">
      <dgm:prSet presAssocID="{5104BEE7-F881-4E4C-A8ED-E540EC1BBEE4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BDD25667-8D45-410C-B3E1-58CF021A3EBE}" type="pres">
      <dgm:prSet presAssocID="{5104BEE7-F881-4E4C-A8ED-E540EC1BBEE4}" presName="spaceRect" presStyleCnt="0"/>
      <dgm:spPr/>
    </dgm:pt>
    <dgm:pt modelId="{05D1EDB9-4077-489B-A1F9-B1D3FE99CFE0}" type="pres">
      <dgm:prSet presAssocID="{5104BEE7-F881-4E4C-A8ED-E540EC1BBEE4}" presName="parTx" presStyleLbl="revTx" presStyleIdx="2" presStyleCnt="4">
        <dgm:presLayoutVars>
          <dgm:chMax val="0"/>
          <dgm:chPref val="0"/>
        </dgm:presLayoutVars>
      </dgm:prSet>
      <dgm:spPr/>
    </dgm:pt>
    <dgm:pt modelId="{B042CF6D-DB78-4573-A58E-0AC756D372BD}" type="pres">
      <dgm:prSet presAssocID="{5104BEE7-F881-4E4C-A8ED-E540EC1BBEE4}" presName="desTx" presStyleLbl="revTx" presStyleIdx="3" presStyleCnt="4">
        <dgm:presLayoutVars/>
      </dgm:prSet>
      <dgm:spPr/>
    </dgm:pt>
  </dgm:ptLst>
  <dgm:cxnLst>
    <dgm:cxn modelId="{36BA223C-DC2D-4C93-A09D-0A8BD21CDB0E}" srcId="{B0A2728A-E9A3-4ED1-BDE1-651A5447ED9F}" destId="{5104BEE7-F881-4E4C-A8ED-E540EC1BBEE4}" srcOrd="2" destOrd="0" parTransId="{82DF73A0-381F-4631-A065-C31D0F5B4A67}" sibTransId="{529428D8-75B6-47F8-A602-124AA53A7EA2}"/>
    <dgm:cxn modelId="{55AE51BA-CAA7-4837-9DAE-99DAB11E1769}" srcId="{5104BEE7-F881-4E4C-A8ED-E540EC1BBEE4}" destId="{D25750F3-5FE3-4147-8498-F94D293A2869}" srcOrd="0" destOrd="0" parTransId="{26899B99-42F1-4AFF-B0DC-F98E5F7BDAB8}" sibTransId="{E0960E7A-5CCB-47A0-B22A-64E3CE4AF8C7}"/>
    <dgm:cxn modelId="{F65C78CA-B90D-4BF5-8E03-BF5AE8E427E2}" type="presOf" srcId="{5104BEE7-F881-4E4C-A8ED-E540EC1BBEE4}" destId="{05D1EDB9-4077-489B-A1F9-B1D3FE99CFE0}" srcOrd="0" destOrd="0" presId="urn:microsoft.com/office/officeart/2018/2/layout/IconVerticalSolidList"/>
    <dgm:cxn modelId="{96191FCF-C864-41A4-95B7-A25C8888EAB6}" type="presOf" srcId="{4412935A-ED8C-40A5-8C36-699AB35A2AA5}" destId="{5B74E8A8-E044-4FC4-BADF-6AADBC0C23A3}" srcOrd="0" destOrd="0" presId="urn:microsoft.com/office/officeart/2018/2/layout/IconVerticalSolidList"/>
    <dgm:cxn modelId="{1AAC43D7-7C00-4E0F-A172-E3C8EFEC3EFB}" type="presOf" srcId="{B0A2728A-E9A3-4ED1-BDE1-651A5447ED9F}" destId="{BB1A307C-CFC5-4699-AD96-7641B41B302C}" srcOrd="0" destOrd="0" presId="urn:microsoft.com/office/officeart/2018/2/layout/IconVerticalSolidList"/>
    <dgm:cxn modelId="{14D2A0E0-CFF9-4D86-A8E2-76CBC25FEAA3}" type="presOf" srcId="{D25750F3-5FE3-4147-8498-F94D293A2869}" destId="{B042CF6D-DB78-4573-A58E-0AC756D372BD}" srcOrd="0" destOrd="0" presId="urn:microsoft.com/office/officeart/2018/2/layout/IconVerticalSolidList"/>
    <dgm:cxn modelId="{0FF582E3-92D7-4966-92F4-5E855AD8BDF1}" srcId="{B0A2728A-E9A3-4ED1-BDE1-651A5447ED9F}" destId="{4412935A-ED8C-40A5-8C36-699AB35A2AA5}" srcOrd="1" destOrd="0" parTransId="{A47D99D8-1108-4D97-89B6-25F62745EF06}" sibTransId="{7B755DC5-1508-4694-B31A-2370D45CBA9B}"/>
    <dgm:cxn modelId="{D33CF0E6-3854-4BF5-B4C5-374EB7920BF9}" type="presOf" srcId="{077DD1C6-D591-4318-A0B9-29D4AD1347F8}" destId="{5436912B-1F9C-4012-9F8A-E1D9D13A0E2D}" srcOrd="0" destOrd="0" presId="urn:microsoft.com/office/officeart/2018/2/layout/IconVerticalSolidList"/>
    <dgm:cxn modelId="{5D1015F2-47DA-4191-9E8D-32BC03947811}" srcId="{B0A2728A-E9A3-4ED1-BDE1-651A5447ED9F}" destId="{077DD1C6-D591-4318-A0B9-29D4AD1347F8}" srcOrd="0" destOrd="0" parTransId="{E2ABDBF5-BC0D-405A-85AC-8BF33B94BE24}" sibTransId="{AE7B9E99-657E-4B82-BA1E-3192D5A2664B}"/>
    <dgm:cxn modelId="{EA9B692D-8DAB-4B34-A83F-8F85017ACC3E}" type="presParOf" srcId="{BB1A307C-CFC5-4699-AD96-7641B41B302C}" destId="{619B39AB-8A21-4D05-84C1-0CE1DDA9F69C}" srcOrd="0" destOrd="0" presId="urn:microsoft.com/office/officeart/2018/2/layout/IconVerticalSolidList"/>
    <dgm:cxn modelId="{413E9774-8D60-4260-80D8-AF564C0B8B97}" type="presParOf" srcId="{619B39AB-8A21-4D05-84C1-0CE1DDA9F69C}" destId="{A8245970-A329-4BF2-9EBF-762FCAF4C1CD}" srcOrd="0" destOrd="0" presId="urn:microsoft.com/office/officeart/2018/2/layout/IconVerticalSolidList"/>
    <dgm:cxn modelId="{422EB16A-4979-4153-B835-A13F4BFA97D0}" type="presParOf" srcId="{619B39AB-8A21-4D05-84C1-0CE1DDA9F69C}" destId="{0B15B2F7-12B6-4664-8F4E-6B6C123E5090}" srcOrd="1" destOrd="0" presId="urn:microsoft.com/office/officeart/2018/2/layout/IconVerticalSolidList"/>
    <dgm:cxn modelId="{787A677F-0C26-43C5-BAA2-35581403B55B}" type="presParOf" srcId="{619B39AB-8A21-4D05-84C1-0CE1DDA9F69C}" destId="{3FEC7CE9-243A-4456-BDCD-DB75DBCDB522}" srcOrd="2" destOrd="0" presId="urn:microsoft.com/office/officeart/2018/2/layout/IconVerticalSolidList"/>
    <dgm:cxn modelId="{8EC330E2-85C1-45EE-BA2C-84E2BA869698}" type="presParOf" srcId="{619B39AB-8A21-4D05-84C1-0CE1DDA9F69C}" destId="{5436912B-1F9C-4012-9F8A-E1D9D13A0E2D}" srcOrd="3" destOrd="0" presId="urn:microsoft.com/office/officeart/2018/2/layout/IconVerticalSolidList"/>
    <dgm:cxn modelId="{9B94B5FB-483F-44FC-9D3B-C18EB3A8B8B0}" type="presParOf" srcId="{BB1A307C-CFC5-4699-AD96-7641B41B302C}" destId="{9702DEAE-C706-47F5-B033-5EB51FCADFF1}" srcOrd="1" destOrd="0" presId="urn:microsoft.com/office/officeart/2018/2/layout/IconVerticalSolidList"/>
    <dgm:cxn modelId="{B35812BF-C414-4A2A-9745-AE7F03E77210}" type="presParOf" srcId="{BB1A307C-CFC5-4699-AD96-7641B41B302C}" destId="{98AEE5D7-E4AB-4D44-990A-917A7D455D15}" srcOrd="2" destOrd="0" presId="urn:microsoft.com/office/officeart/2018/2/layout/IconVerticalSolidList"/>
    <dgm:cxn modelId="{AC2A2932-57B2-4F44-B9B1-41D7AD32BAA3}" type="presParOf" srcId="{98AEE5D7-E4AB-4D44-990A-917A7D455D15}" destId="{BA6CB0F8-163D-4FFC-8E28-BFC46F8EC1E9}" srcOrd="0" destOrd="0" presId="urn:microsoft.com/office/officeart/2018/2/layout/IconVerticalSolidList"/>
    <dgm:cxn modelId="{282E698B-D805-42FF-AD69-115016DDC0AA}" type="presParOf" srcId="{98AEE5D7-E4AB-4D44-990A-917A7D455D15}" destId="{AC3F2B8C-2A65-4F5B-8A4E-1EB5BC90406C}" srcOrd="1" destOrd="0" presId="urn:microsoft.com/office/officeart/2018/2/layout/IconVerticalSolidList"/>
    <dgm:cxn modelId="{70BEF4ED-57DA-41DF-8A98-67C4D3B74FB6}" type="presParOf" srcId="{98AEE5D7-E4AB-4D44-990A-917A7D455D15}" destId="{2A336FDE-DCE7-4C42-8128-9C935C5DE011}" srcOrd="2" destOrd="0" presId="urn:microsoft.com/office/officeart/2018/2/layout/IconVerticalSolidList"/>
    <dgm:cxn modelId="{1D4354AD-18B6-4046-8D3A-F2AE739B4065}" type="presParOf" srcId="{98AEE5D7-E4AB-4D44-990A-917A7D455D15}" destId="{5B74E8A8-E044-4FC4-BADF-6AADBC0C23A3}" srcOrd="3" destOrd="0" presId="urn:microsoft.com/office/officeart/2018/2/layout/IconVerticalSolidList"/>
    <dgm:cxn modelId="{3B3C9A0A-9E40-47FE-BB62-83A006451C86}" type="presParOf" srcId="{BB1A307C-CFC5-4699-AD96-7641B41B302C}" destId="{2B3FE52B-E922-4ED2-8D61-D7356C70B1CB}" srcOrd="3" destOrd="0" presId="urn:microsoft.com/office/officeart/2018/2/layout/IconVerticalSolidList"/>
    <dgm:cxn modelId="{7CBB4F2C-0130-4C2D-A4AD-C077CE05BA02}" type="presParOf" srcId="{BB1A307C-CFC5-4699-AD96-7641B41B302C}" destId="{D305169B-544D-40DB-AA1C-4C59DC5EE986}" srcOrd="4" destOrd="0" presId="urn:microsoft.com/office/officeart/2018/2/layout/IconVerticalSolidList"/>
    <dgm:cxn modelId="{D1C19AC3-E3BF-420A-9786-772A0090BFA6}" type="presParOf" srcId="{D305169B-544D-40DB-AA1C-4C59DC5EE986}" destId="{CB2E8E52-64D1-4149-87AA-45AE83B7FACA}" srcOrd="0" destOrd="0" presId="urn:microsoft.com/office/officeart/2018/2/layout/IconVerticalSolidList"/>
    <dgm:cxn modelId="{1CE5D67A-B0CB-408D-B41B-46401BC6A1BE}" type="presParOf" srcId="{D305169B-544D-40DB-AA1C-4C59DC5EE986}" destId="{031C4FEE-33C3-46B5-AFB5-AF2A9975ACA0}" srcOrd="1" destOrd="0" presId="urn:microsoft.com/office/officeart/2018/2/layout/IconVerticalSolidList"/>
    <dgm:cxn modelId="{9F9018AD-E1B8-4C64-96E2-F700D073AC32}" type="presParOf" srcId="{D305169B-544D-40DB-AA1C-4C59DC5EE986}" destId="{BDD25667-8D45-410C-B3E1-58CF021A3EBE}" srcOrd="2" destOrd="0" presId="urn:microsoft.com/office/officeart/2018/2/layout/IconVerticalSolidList"/>
    <dgm:cxn modelId="{0B851A35-2DAC-4C3F-9939-05A8D573F1EF}" type="presParOf" srcId="{D305169B-544D-40DB-AA1C-4C59DC5EE986}" destId="{05D1EDB9-4077-489B-A1F9-B1D3FE99CFE0}" srcOrd="3" destOrd="0" presId="urn:microsoft.com/office/officeart/2018/2/layout/IconVerticalSolidList"/>
    <dgm:cxn modelId="{5CF9D329-B198-4233-BEF8-E25CC069BF68}" type="presParOf" srcId="{D305169B-544D-40DB-AA1C-4C59DC5EE986}" destId="{B042CF6D-DB78-4573-A58E-0AC756D372BD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FF7B94A-C93D-4A23-87BE-64945A4C57BD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F12269C-7AE0-4DE2-B007-AB50F5F3D6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Enterprise/Production/Insider Rings</a:t>
          </a:r>
        </a:p>
      </dgm:t>
    </dgm:pt>
    <dgm:pt modelId="{5E4E0D81-77C2-446B-807E-245A06E6CA93}" type="parTrans" cxnId="{A257E160-32C8-4E8A-A138-BB87F399F0C6}">
      <dgm:prSet/>
      <dgm:spPr/>
      <dgm:t>
        <a:bodyPr/>
        <a:lstStyle/>
        <a:p>
          <a:endParaRPr lang="en-US"/>
        </a:p>
      </dgm:t>
    </dgm:pt>
    <dgm:pt modelId="{F86A4745-2686-4AF7-8066-C3FA976088F9}" type="sibTrans" cxnId="{A257E160-32C8-4E8A-A138-BB87F399F0C6}">
      <dgm:prSet/>
      <dgm:spPr/>
      <dgm:t>
        <a:bodyPr/>
        <a:lstStyle/>
        <a:p>
          <a:endParaRPr lang="en-US"/>
        </a:p>
      </dgm:t>
    </dgm:pt>
    <dgm:pt modelId="{73174BEE-A5B8-4726-8069-6EE323A8C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Not integrated with Windows Update</a:t>
          </a:r>
        </a:p>
      </dgm:t>
    </dgm:pt>
    <dgm:pt modelId="{C584C7BB-378D-4A50-867B-DA1EC486797D}" type="parTrans" cxnId="{B07EDC57-4DF8-4ED4-81D6-623C69CAB1D6}">
      <dgm:prSet/>
      <dgm:spPr/>
      <dgm:t>
        <a:bodyPr/>
        <a:lstStyle/>
        <a:p>
          <a:endParaRPr lang="en-US"/>
        </a:p>
      </dgm:t>
    </dgm:pt>
    <dgm:pt modelId="{A5F536C2-280C-4708-9923-1B4542A2F606}" type="sibTrans" cxnId="{B07EDC57-4DF8-4ED4-81D6-623C69CAB1D6}">
      <dgm:prSet/>
      <dgm:spPr/>
      <dgm:t>
        <a:bodyPr/>
        <a:lstStyle/>
        <a:p>
          <a:endParaRPr lang="en-US"/>
        </a:p>
      </dgm:t>
    </dgm:pt>
    <dgm:pt modelId="{CFC4289F-01E4-47E6-BD31-7A47AC2073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OneDrive Standalone Update Task in Task Scheduler</a:t>
          </a:r>
        </a:p>
      </dgm:t>
    </dgm:pt>
    <dgm:pt modelId="{21136EDA-4759-4ECE-8DC3-260406E4469A}" type="parTrans" cxnId="{F02DD762-1CBF-4CD9-9525-E506BA715E16}">
      <dgm:prSet/>
      <dgm:spPr/>
      <dgm:t>
        <a:bodyPr/>
        <a:lstStyle/>
        <a:p>
          <a:endParaRPr lang="en-US"/>
        </a:p>
      </dgm:t>
    </dgm:pt>
    <dgm:pt modelId="{0D4048E3-20BE-43F9-A335-5B1231CAFEFA}" type="sibTrans" cxnId="{F02DD762-1CBF-4CD9-9525-E506BA715E16}">
      <dgm:prSet/>
      <dgm:spPr/>
      <dgm:t>
        <a:bodyPr/>
        <a:lstStyle/>
        <a:p>
          <a:endParaRPr lang="en-US"/>
        </a:p>
      </dgm:t>
    </dgm:pt>
    <dgm:pt modelId="{C92DE6AD-0FC8-49C1-896D-2AC80587FDE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OneDriveStandAloneUpdater.exe</a:t>
          </a:r>
        </a:p>
      </dgm:t>
    </dgm:pt>
    <dgm:pt modelId="{255337CE-05E5-408B-9E73-14F13A0A5F68}" type="parTrans" cxnId="{0831EB41-8043-4866-B54A-5B5CBED2C203}">
      <dgm:prSet/>
      <dgm:spPr/>
      <dgm:t>
        <a:bodyPr/>
        <a:lstStyle/>
        <a:p>
          <a:endParaRPr lang="en-US"/>
        </a:p>
      </dgm:t>
    </dgm:pt>
    <dgm:pt modelId="{C51DDE06-DD79-4C7F-A500-40CB13BE1EEF}" type="sibTrans" cxnId="{0831EB41-8043-4866-B54A-5B5CBED2C203}">
      <dgm:prSet/>
      <dgm:spPr/>
      <dgm:t>
        <a:bodyPr/>
        <a:lstStyle/>
        <a:p>
          <a:endParaRPr lang="en-US"/>
        </a:p>
      </dgm:t>
    </dgm:pt>
    <dgm:pt modelId="{A83CCE9E-D446-458B-A47E-B6A205A84F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Daily task</a:t>
          </a:r>
        </a:p>
      </dgm:t>
    </dgm:pt>
    <dgm:pt modelId="{320C7062-0190-460E-8AB0-F73E9987E0E2}" type="parTrans" cxnId="{CE971CDE-28B7-4B06-A829-18741B3828EC}">
      <dgm:prSet/>
      <dgm:spPr/>
      <dgm:t>
        <a:bodyPr/>
        <a:lstStyle/>
        <a:p>
          <a:endParaRPr lang="en-US"/>
        </a:p>
      </dgm:t>
    </dgm:pt>
    <dgm:pt modelId="{869ECD39-D681-447C-82C7-EFBFDC8253B2}" type="sibTrans" cxnId="{CE971CDE-28B7-4B06-A829-18741B3828EC}">
      <dgm:prSet/>
      <dgm:spPr/>
      <dgm:t>
        <a:bodyPr/>
        <a:lstStyle/>
        <a:p>
          <a:endParaRPr lang="en-US"/>
        </a:p>
      </dgm:t>
    </dgm:pt>
    <dgm:pt modelId="{591C7B86-8CDB-4B9B-82EB-AAD9D3C0A8C3}" type="pres">
      <dgm:prSet presAssocID="{EFF7B94A-C93D-4A23-87BE-64945A4C57BD}" presName="root" presStyleCnt="0">
        <dgm:presLayoutVars>
          <dgm:dir/>
          <dgm:resizeHandles val="exact"/>
        </dgm:presLayoutVars>
      </dgm:prSet>
      <dgm:spPr/>
    </dgm:pt>
    <dgm:pt modelId="{0B15BC8C-7E62-45C5-9240-45DFB9F090A2}" type="pres">
      <dgm:prSet presAssocID="{9F12269C-7AE0-4DE2-B007-AB50F5F3D682}" presName="compNode" presStyleCnt="0"/>
      <dgm:spPr/>
    </dgm:pt>
    <dgm:pt modelId="{A082AFC3-228B-40C2-B0C3-A27CC981C9D9}" type="pres">
      <dgm:prSet presAssocID="{9F12269C-7AE0-4DE2-B007-AB50F5F3D682}" presName="bgRect" presStyleLbl="bgShp" presStyleIdx="0" presStyleCnt="3"/>
      <dgm:spPr/>
    </dgm:pt>
    <dgm:pt modelId="{3278623C-0488-4448-A403-0BDFFEAE700E}" type="pres">
      <dgm:prSet presAssocID="{9F12269C-7AE0-4DE2-B007-AB50F5F3D68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28A55AF6-310E-4186-97F2-A0A659ADEED3}" type="pres">
      <dgm:prSet presAssocID="{9F12269C-7AE0-4DE2-B007-AB50F5F3D682}" presName="spaceRect" presStyleCnt="0"/>
      <dgm:spPr/>
    </dgm:pt>
    <dgm:pt modelId="{E6F5C3EC-40BD-46DA-857E-62E87F979FEE}" type="pres">
      <dgm:prSet presAssocID="{9F12269C-7AE0-4DE2-B007-AB50F5F3D682}" presName="parTx" presStyleLbl="revTx" presStyleIdx="0" presStyleCnt="4">
        <dgm:presLayoutVars>
          <dgm:chMax val="0"/>
          <dgm:chPref val="0"/>
        </dgm:presLayoutVars>
      </dgm:prSet>
      <dgm:spPr/>
    </dgm:pt>
    <dgm:pt modelId="{0A79E51B-F39F-4E52-B814-49018494D30F}" type="pres">
      <dgm:prSet presAssocID="{F86A4745-2686-4AF7-8066-C3FA976088F9}" presName="sibTrans" presStyleCnt="0"/>
      <dgm:spPr/>
    </dgm:pt>
    <dgm:pt modelId="{E68D254D-D3BE-4C4C-ACC0-D686FF39F95A}" type="pres">
      <dgm:prSet presAssocID="{73174BEE-A5B8-4726-8069-6EE323A8CAB8}" presName="compNode" presStyleCnt="0"/>
      <dgm:spPr/>
    </dgm:pt>
    <dgm:pt modelId="{0BD86802-FCB9-4F73-A663-EFA6D5B08990}" type="pres">
      <dgm:prSet presAssocID="{73174BEE-A5B8-4726-8069-6EE323A8CAB8}" presName="bgRect" presStyleLbl="bgShp" presStyleIdx="1" presStyleCnt="3"/>
      <dgm:spPr/>
    </dgm:pt>
    <dgm:pt modelId="{39CE8530-481B-4AC5-8626-A999A8752DFD}" type="pres">
      <dgm:prSet presAssocID="{73174BEE-A5B8-4726-8069-6EE323A8CAB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6059390-7C1A-4AF0-908C-C0877F0B4D47}" type="pres">
      <dgm:prSet presAssocID="{73174BEE-A5B8-4726-8069-6EE323A8CAB8}" presName="spaceRect" presStyleCnt="0"/>
      <dgm:spPr/>
    </dgm:pt>
    <dgm:pt modelId="{82F5B70A-1EBA-4820-BFDD-0012F962BAA2}" type="pres">
      <dgm:prSet presAssocID="{73174BEE-A5B8-4726-8069-6EE323A8CAB8}" presName="parTx" presStyleLbl="revTx" presStyleIdx="1" presStyleCnt="4">
        <dgm:presLayoutVars>
          <dgm:chMax val="0"/>
          <dgm:chPref val="0"/>
        </dgm:presLayoutVars>
      </dgm:prSet>
      <dgm:spPr/>
    </dgm:pt>
    <dgm:pt modelId="{E88CB3C3-A61D-40E8-90DA-EBE1374B11AB}" type="pres">
      <dgm:prSet presAssocID="{A5F536C2-280C-4708-9923-1B4542A2F606}" presName="sibTrans" presStyleCnt="0"/>
      <dgm:spPr/>
    </dgm:pt>
    <dgm:pt modelId="{C64EB327-C863-45E6-B14B-00D901251586}" type="pres">
      <dgm:prSet presAssocID="{CFC4289F-01E4-47E6-BD31-7A47AC207316}" presName="compNode" presStyleCnt="0"/>
      <dgm:spPr/>
    </dgm:pt>
    <dgm:pt modelId="{DD073679-43EC-4815-B19B-80458C3FDB51}" type="pres">
      <dgm:prSet presAssocID="{CFC4289F-01E4-47E6-BD31-7A47AC207316}" presName="bgRect" presStyleLbl="bgShp" presStyleIdx="2" presStyleCnt="3"/>
      <dgm:spPr/>
    </dgm:pt>
    <dgm:pt modelId="{01A1B966-0F4D-4D78-9CAD-FE3B4B3C93A2}" type="pres">
      <dgm:prSet presAssocID="{CFC4289F-01E4-47E6-BD31-7A47AC20731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79EBFBB0-B274-4A29-B0BC-207B6B4FD5B5}" type="pres">
      <dgm:prSet presAssocID="{CFC4289F-01E4-47E6-BD31-7A47AC207316}" presName="spaceRect" presStyleCnt="0"/>
      <dgm:spPr/>
    </dgm:pt>
    <dgm:pt modelId="{AD52A2CE-9D4F-45FC-AECA-E3E0E003C376}" type="pres">
      <dgm:prSet presAssocID="{CFC4289F-01E4-47E6-BD31-7A47AC207316}" presName="parTx" presStyleLbl="revTx" presStyleIdx="2" presStyleCnt="4">
        <dgm:presLayoutVars>
          <dgm:chMax val="0"/>
          <dgm:chPref val="0"/>
        </dgm:presLayoutVars>
      </dgm:prSet>
      <dgm:spPr/>
    </dgm:pt>
    <dgm:pt modelId="{AD00F67A-B062-40B1-8E28-9D0290B0F690}" type="pres">
      <dgm:prSet presAssocID="{CFC4289F-01E4-47E6-BD31-7A47AC207316}" presName="desTx" presStyleLbl="revTx" presStyleIdx="3" presStyleCnt="4">
        <dgm:presLayoutVars/>
      </dgm:prSet>
      <dgm:spPr/>
    </dgm:pt>
  </dgm:ptLst>
  <dgm:cxnLst>
    <dgm:cxn modelId="{E7EC2E13-B1B0-4E25-AD9C-086D952C1517}" type="presOf" srcId="{EFF7B94A-C93D-4A23-87BE-64945A4C57BD}" destId="{591C7B86-8CDB-4B9B-82EB-AAD9D3C0A8C3}" srcOrd="0" destOrd="0" presId="urn:microsoft.com/office/officeart/2018/2/layout/IconVerticalSolidList"/>
    <dgm:cxn modelId="{0D125020-34AA-4BB9-971A-E7F1DE367FAD}" type="presOf" srcId="{CFC4289F-01E4-47E6-BD31-7A47AC207316}" destId="{AD52A2CE-9D4F-45FC-AECA-E3E0E003C376}" srcOrd="0" destOrd="0" presId="urn:microsoft.com/office/officeart/2018/2/layout/IconVerticalSolidList"/>
    <dgm:cxn modelId="{18C42D36-C42B-4448-B14B-D057481640B8}" type="presOf" srcId="{9F12269C-7AE0-4DE2-B007-AB50F5F3D682}" destId="{E6F5C3EC-40BD-46DA-857E-62E87F979FEE}" srcOrd="0" destOrd="0" presId="urn:microsoft.com/office/officeart/2018/2/layout/IconVerticalSolidList"/>
    <dgm:cxn modelId="{A257E160-32C8-4E8A-A138-BB87F399F0C6}" srcId="{EFF7B94A-C93D-4A23-87BE-64945A4C57BD}" destId="{9F12269C-7AE0-4DE2-B007-AB50F5F3D682}" srcOrd="0" destOrd="0" parTransId="{5E4E0D81-77C2-446B-807E-245A06E6CA93}" sibTransId="{F86A4745-2686-4AF7-8066-C3FA976088F9}"/>
    <dgm:cxn modelId="{0831EB41-8043-4866-B54A-5B5CBED2C203}" srcId="{CFC4289F-01E4-47E6-BD31-7A47AC207316}" destId="{C92DE6AD-0FC8-49C1-896D-2AC80587FDE0}" srcOrd="0" destOrd="0" parTransId="{255337CE-05E5-408B-9E73-14F13A0A5F68}" sibTransId="{C51DDE06-DD79-4C7F-A500-40CB13BE1EEF}"/>
    <dgm:cxn modelId="{F02DD762-1CBF-4CD9-9525-E506BA715E16}" srcId="{EFF7B94A-C93D-4A23-87BE-64945A4C57BD}" destId="{CFC4289F-01E4-47E6-BD31-7A47AC207316}" srcOrd="2" destOrd="0" parTransId="{21136EDA-4759-4ECE-8DC3-260406E4469A}" sibTransId="{0D4048E3-20BE-43F9-A335-5B1231CAFEFA}"/>
    <dgm:cxn modelId="{B07EDC57-4DF8-4ED4-81D6-623C69CAB1D6}" srcId="{EFF7B94A-C93D-4A23-87BE-64945A4C57BD}" destId="{73174BEE-A5B8-4726-8069-6EE323A8CAB8}" srcOrd="1" destOrd="0" parTransId="{C584C7BB-378D-4A50-867B-DA1EC486797D}" sibTransId="{A5F536C2-280C-4708-9923-1B4542A2F606}"/>
    <dgm:cxn modelId="{A47B538A-37C5-44FF-97E1-D6C8E457400A}" type="presOf" srcId="{73174BEE-A5B8-4726-8069-6EE323A8CAB8}" destId="{82F5B70A-1EBA-4820-BFDD-0012F962BAA2}" srcOrd="0" destOrd="0" presId="urn:microsoft.com/office/officeart/2018/2/layout/IconVerticalSolidList"/>
    <dgm:cxn modelId="{2A590EC9-3457-42EA-A7C4-D6A7BAEE1F54}" type="presOf" srcId="{A83CCE9E-D446-458B-A47E-B6A205A84F93}" destId="{AD00F67A-B062-40B1-8E28-9D0290B0F690}" srcOrd="0" destOrd="1" presId="urn:microsoft.com/office/officeart/2018/2/layout/IconVerticalSolidList"/>
    <dgm:cxn modelId="{A17637C9-6674-410C-91D7-7B956DF8A496}" type="presOf" srcId="{C92DE6AD-0FC8-49C1-896D-2AC80587FDE0}" destId="{AD00F67A-B062-40B1-8E28-9D0290B0F690}" srcOrd="0" destOrd="0" presId="urn:microsoft.com/office/officeart/2018/2/layout/IconVerticalSolidList"/>
    <dgm:cxn modelId="{CE971CDE-28B7-4B06-A829-18741B3828EC}" srcId="{CFC4289F-01E4-47E6-BD31-7A47AC207316}" destId="{A83CCE9E-D446-458B-A47E-B6A205A84F93}" srcOrd="1" destOrd="0" parTransId="{320C7062-0190-460E-8AB0-F73E9987E0E2}" sibTransId="{869ECD39-D681-447C-82C7-EFBFDC8253B2}"/>
    <dgm:cxn modelId="{B5EDB134-6BE1-4754-B850-EBEA130DA465}" type="presParOf" srcId="{591C7B86-8CDB-4B9B-82EB-AAD9D3C0A8C3}" destId="{0B15BC8C-7E62-45C5-9240-45DFB9F090A2}" srcOrd="0" destOrd="0" presId="urn:microsoft.com/office/officeart/2018/2/layout/IconVerticalSolidList"/>
    <dgm:cxn modelId="{6FECBE5E-B54C-4E14-B50A-8D5C750B985C}" type="presParOf" srcId="{0B15BC8C-7E62-45C5-9240-45DFB9F090A2}" destId="{A082AFC3-228B-40C2-B0C3-A27CC981C9D9}" srcOrd="0" destOrd="0" presId="urn:microsoft.com/office/officeart/2018/2/layout/IconVerticalSolidList"/>
    <dgm:cxn modelId="{9D1170E6-043E-4BBB-9209-583FBDDC379F}" type="presParOf" srcId="{0B15BC8C-7E62-45C5-9240-45DFB9F090A2}" destId="{3278623C-0488-4448-A403-0BDFFEAE700E}" srcOrd="1" destOrd="0" presId="urn:microsoft.com/office/officeart/2018/2/layout/IconVerticalSolidList"/>
    <dgm:cxn modelId="{7E0A3DE9-3DD9-4BE3-86E6-CC84B1A1648C}" type="presParOf" srcId="{0B15BC8C-7E62-45C5-9240-45DFB9F090A2}" destId="{28A55AF6-310E-4186-97F2-A0A659ADEED3}" srcOrd="2" destOrd="0" presId="urn:microsoft.com/office/officeart/2018/2/layout/IconVerticalSolidList"/>
    <dgm:cxn modelId="{BABDA7DB-96CB-4A32-9EDF-B7F9388B5891}" type="presParOf" srcId="{0B15BC8C-7E62-45C5-9240-45DFB9F090A2}" destId="{E6F5C3EC-40BD-46DA-857E-62E87F979FEE}" srcOrd="3" destOrd="0" presId="urn:microsoft.com/office/officeart/2018/2/layout/IconVerticalSolidList"/>
    <dgm:cxn modelId="{96B06575-8EF8-4731-85C6-A15EF0C21B57}" type="presParOf" srcId="{591C7B86-8CDB-4B9B-82EB-AAD9D3C0A8C3}" destId="{0A79E51B-F39F-4E52-B814-49018494D30F}" srcOrd="1" destOrd="0" presId="urn:microsoft.com/office/officeart/2018/2/layout/IconVerticalSolidList"/>
    <dgm:cxn modelId="{F653CBCF-8756-4F6A-9E23-4B4582DADD2E}" type="presParOf" srcId="{591C7B86-8CDB-4B9B-82EB-AAD9D3C0A8C3}" destId="{E68D254D-D3BE-4C4C-ACC0-D686FF39F95A}" srcOrd="2" destOrd="0" presId="urn:microsoft.com/office/officeart/2018/2/layout/IconVerticalSolidList"/>
    <dgm:cxn modelId="{19BDEA6A-871E-4EB4-A081-C83EF312CC75}" type="presParOf" srcId="{E68D254D-D3BE-4C4C-ACC0-D686FF39F95A}" destId="{0BD86802-FCB9-4F73-A663-EFA6D5B08990}" srcOrd="0" destOrd="0" presId="urn:microsoft.com/office/officeart/2018/2/layout/IconVerticalSolidList"/>
    <dgm:cxn modelId="{3A1F7F9A-CEA1-44AA-AC2F-DF1277A0000E}" type="presParOf" srcId="{E68D254D-D3BE-4C4C-ACC0-D686FF39F95A}" destId="{39CE8530-481B-4AC5-8626-A999A8752DFD}" srcOrd="1" destOrd="0" presId="urn:microsoft.com/office/officeart/2018/2/layout/IconVerticalSolidList"/>
    <dgm:cxn modelId="{B3CDBE56-17DF-4AAB-B570-5C48196780DF}" type="presParOf" srcId="{E68D254D-D3BE-4C4C-ACC0-D686FF39F95A}" destId="{06059390-7C1A-4AF0-908C-C0877F0B4D47}" srcOrd="2" destOrd="0" presId="urn:microsoft.com/office/officeart/2018/2/layout/IconVerticalSolidList"/>
    <dgm:cxn modelId="{5082EB44-87F1-4995-906C-AA6155C8180E}" type="presParOf" srcId="{E68D254D-D3BE-4C4C-ACC0-D686FF39F95A}" destId="{82F5B70A-1EBA-4820-BFDD-0012F962BAA2}" srcOrd="3" destOrd="0" presId="urn:microsoft.com/office/officeart/2018/2/layout/IconVerticalSolidList"/>
    <dgm:cxn modelId="{9877B885-B42F-4708-8A37-29395B9E9965}" type="presParOf" srcId="{591C7B86-8CDB-4B9B-82EB-AAD9D3C0A8C3}" destId="{E88CB3C3-A61D-40E8-90DA-EBE1374B11AB}" srcOrd="3" destOrd="0" presId="urn:microsoft.com/office/officeart/2018/2/layout/IconVerticalSolidList"/>
    <dgm:cxn modelId="{344701B9-4717-4910-9051-D48DDF092F35}" type="presParOf" srcId="{591C7B86-8CDB-4B9B-82EB-AAD9D3C0A8C3}" destId="{C64EB327-C863-45E6-B14B-00D901251586}" srcOrd="4" destOrd="0" presId="urn:microsoft.com/office/officeart/2018/2/layout/IconVerticalSolidList"/>
    <dgm:cxn modelId="{01380705-7BD2-4FD1-9DD5-654EC3D33A00}" type="presParOf" srcId="{C64EB327-C863-45E6-B14B-00D901251586}" destId="{DD073679-43EC-4815-B19B-80458C3FDB51}" srcOrd="0" destOrd="0" presId="urn:microsoft.com/office/officeart/2018/2/layout/IconVerticalSolidList"/>
    <dgm:cxn modelId="{9A9A14D8-2FFF-488A-89A3-FE55DF0908AF}" type="presParOf" srcId="{C64EB327-C863-45E6-B14B-00D901251586}" destId="{01A1B966-0F4D-4D78-9CAD-FE3B4B3C93A2}" srcOrd="1" destOrd="0" presId="urn:microsoft.com/office/officeart/2018/2/layout/IconVerticalSolidList"/>
    <dgm:cxn modelId="{C330E400-48C0-477C-9AFF-14EAC26AB13A}" type="presParOf" srcId="{C64EB327-C863-45E6-B14B-00D901251586}" destId="{79EBFBB0-B274-4A29-B0BC-207B6B4FD5B5}" srcOrd="2" destOrd="0" presId="urn:microsoft.com/office/officeart/2018/2/layout/IconVerticalSolidList"/>
    <dgm:cxn modelId="{06BFE4E6-6D92-4934-A04D-C24F8AB21663}" type="presParOf" srcId="{C64EB327-C863-45E6-B14B-00D901251586}" destId="{AD52A2CE-9D4F-45FC-AECA-E3E0E003C376}" srcOrd="3" destOrd="0" presId="urn:microsoft.com/office/officeart/2018/2/layout/IconVerticalSolidList"/>
    <dgm:cxn modelId="{15787F38-56A4-493B-9B06-32321FBC7175}" type="presParOf" srcId="{C64EB327-C863-45E6-B14B-00D901251586}" destId="{AD00F67A-B062-40B1-8E28-9D0290B0F690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7FDBEA8-5E5E-49E1-875E-B168EC9C79AB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52D8642E-ECAA-481B-8769-71FF6B7E5172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 err="1"/>
            <a:t>Eventlogs</a:t>
          </a:r>
          <a:endParaRPr lang="en-US"/>
        </a:p>
      </dgm:t>
    </dgm:pt>
    <dgm:pt modelId="{6A5B00B8-41F0-4022-99C7-8D0E48C46CC7}" type="parTrans" cxnId="{4926E6E9-B892-4826-8517-410D02B1EE2D}">
      <dgm:prSet/>
      <dgm:spPr/>
      <dgm:t>
        <a:bodyPr/>
        <a:lstStyle/>
        <a:p>
          <a:endParaRPr lang="en-US"/>
        </a:p>
      </dgm:t>
    </dgm:pt>
    <dgm:pt modelId="{34164C6D-CFD5-43B9-B49A-727D2D9920F5}" type="sibTrans" cxnId="{4926E6E9-B892-4826-8517-410D02B1EE2D}">
      <dgm:prSet/>
      <dgm:spPr/>
      <dgm:t>
        <a:bodyPr/>
        <a:lstStyle/>
        <a:p>
          <a:endParaRPr lang="en-US"/>
        </a:p>
      </dgm:t>
    </dgm:pt>
    <dgm:pt modelId="{46A81225-AC2C-4296-8907-F1BA7558F0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text logs</a:t>
          </a:r>
          <a:endParaRPr lang="en-US"/>
        </a:p>
      </dgm:t>
    </dgm:pt>
    <dgm:pt modelId="{AB5B977F-37F4-4D0B-8CDE-B004F2133705}" type="parTrans" cxnId="{FED806AA-B533-49AC-898B-C4911D0925A7}">
      <dgm:prSet/>
      <dgm:spPr/>
      <dgm:t>
        <a:bodyPr/>
        <a:lstStyle/>
        <a:p>
          <a:endParaRPr lang="en-US"/>
        </a:p>
      </dgm:t>
    </dgm:pt>
    <dgm:pt modelId="{639A459B-7E90-43E7-959B-4A0FD395029E}" type="sibTrans" cxnId="{FED806AA-B533-49AC-898B-C4911D0925A7}">
      <dgm:prSet/>
      <dgm:spPr/>
      <dgm:t>
        <a:bodyPr/>
        <a:lstStyle/>
        <a:p>
          <a:endParaRPr lang="en-US"/>
        </a:p>
      </dgm:t>
    </dgm:pt>
    <dgm:pt modelId="{EA234D02-F50B-4916-926A-199D5B99270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baseline="0"/>
            <a:t>script integration</a:t>
          </a:r>
          <a:endParaRPr lang="en-US"/>
        </a:p>
      </dgm:t>
    </dgm:pt>
    <dgm:pt modelId="{CB2BACC3-B39A-47CF-BDBB-3D46B2867A0A}" type="parTrans" cxnId="{69872E39-7736-4A0A-AC49-CADCACAE4DAF}">
      <dgm:prSet/>
      <dgm:spPr/>
      <dgm:t>
        <a:bodyPr/>
        <a:lstStyle/>
        <a:p>
          <a:endParaRPr lang="en-US"/>
        </a:p>
      </dgm:t>
    </dgm:pt>
    <dgm:pt modelId="{CB31996D-44F5-4D9B-B9B9-5B0588387496}" type="sibTrans" cxnId="{69872E39-7736-4A0A-AC49-CADCACAE4DAF}">
      <dgm:prSet/>
      <dgm:spPr/>
      <dgm:t>
        <a:bodyPr/>
        <a:lstStyle/>
        <a:p>
          <a:endParaRPr lang="en-US"/>
        </a:p>
      </dgm:t>
    </dgm:pt>
    <dgm:pt modelId="{860734E2-838B-4C8D-AD4B-018569585532}" type="pres">
      <dgm:prSet presAssocID="{D7FDBEA8-5E5E-49E1-875E-B168EC9C79AB}" presName="root" presStyleCnt="0">
        <dgm:presLayoutVars>
          <dgm:dir/>
          <dgm:resizeHandles val="exact"/>
        </dgm:presLayoutVars>
      </dgm:prSet>
      <dgm:spPr/>
    </dgm:pt>
    <dgm:pt modelId="{D453F0FE-09DB-468C-92EB-0C98B9E94666}" type="pres">
      <dgm:prSet presAssocID="{52D8642E-ECAA-481B-8769-71FF6B7E5172}" presName="compNode" presStyleCnt="0"/>
      <dgm:spPr/>
    </dgm:pt>
    <dgm:pt modelId="{39D9C761-1622-472C-A21D-A3E46A743165}" type="pres">
      <dgm:prSet presAssocID="{52D8642E-ECAA-481B-8769-71FF6B7E5172}" presName="iconBgRect" presStyleLbl="bgShp" presStyleIdx="0" presStyleCnt="3"/>
      <dgm:spPr/>
    </dgm:pt>
    <dgm:pt modelId="{02164250-D9E6-4910-8444-95CAA9CEB6EB}" type="pres">
      <dgm:prSet presAssocID="{52D8642E-ECAA-481B-8769-71FF6B7E517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ontrolelijst"/>
        </a:ext>
      </dgm:extLst>
    </dgm:pt>
    <dgm:pt modelId="{ACAC5553-E9C1-423A-8B11-A9B08D2BBFA9}" type="pres">
      <dgm:prSet presAssocID="{52D8642E-ECAA-481B-8769-71FF6B7E5172}" presName="spaceRect" presStyleCnt="0"/>
      <dgm:spPr/>
    </dgm:pt>
    <dgm:pt modelId="{47B3A354-2F4A-40A0-A258-6439371375D9}" type="pres">
      <dgm:prSet presAssocID="{52D8642E-ECAA-481B-8769-71FF6B7E5172}" presName="textRect" presStyleLbl="revTx" presStyleIdx="0" presStyleCnt="3">
        <dgm:presLayoutVars>
          <dgm:chMax val="1"/>
          <dgm:chPref val="1"/>
        </dgm:presLayoutVars>
      </dgm:prSet>
      <dgm:spPr/>
    </dgm:pt>
    <dgm:pt modelId="{48CC86D6-660E-4BE2-A80D-C1B27067FD1B}" type="pres">
      <dgm:prSet presAssocID="{34164C6D-CFD5-43B9-B49A-727D2D9920F5}" presName="sibTrans" presStyleCnt="0"/>
      <dgm:spPr/>
    </dgm:pt>
    <dgm:pt modelId="{4EFC5D0F-5E94-4869-9195-D833B98130DC}" type="pres">
      <dgm:prSet presAssocID="{46A81225-AC2C-4296-8907-F1BA7558F040}" presName="compNode" presStyleCnt="0"/>
      <dgm:spPr/>
    </dgm:pt>
    <dgm:pt modelId="{EF832F9C-1209-49B0-A638-96850CC8150C}" type="pres">
      <dgm:prSet presAssocID="{46A81225-AC2C-4296-8907-F1BA7558F040}" presName="iconBgRect" presStyleLbl="bgShp" presStyleIdx="1" presStyleCnt="3"/>
      <dgm:spPr/>
    </dgm:pt>
    <dgm:pt modelId="{BAFA7ACF-D753-437B-9355-00A402E974D3}" type="pres">
      <dgm:prSet presAssocID="{46A81225-AC2C-4296-8907-F1BA7558F0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CD1168C1-5633-41E7-91F5-E2AACE9DCF4E}" type="pres">
      <dgm:prSet presAssocID="{46A81225-AC2C-4296-8907-F1BA7558F040}" presName="spaceRect" presStyleCnt="0"/>
      <dgm:spPr/>
    </dgm:pt>
    <dgm:pt modelId="{C69D4803-6974-425B-862D-73490221DEEB}" type="pres">
      <dgm:prSet presAssocID="{46A81225-AC2C-4296-8907-F1BA7558F040}" presName="textRect" presStyleLbl="revTx" presStyleIdx="1" presStyleCnt="3">
        <dgm:presLayoutVars>
          <dgm:chMax val="1"/>
          <dgm:chPref val="1"/>
        </dgm:presLayoutVars>
      </dgm:prSet>
      <dgm:spPr/>
    </dgm:pt>
    <dgm:pt modelId="{91C72D6A-689C-40CF-8292-54035E94D145}" type="pres">
      <dgm:prSet presAssocID="{639A459B-7E90-43E7-959B-4A0FD395029E}" presName="sibTrans" presStyleCnt="0"/>
      <dgm:spPr/>
    </dgm:pt>
    <dgm:pt modelId="{5422E04E-9951-481D-9153-012126EA3CEB}" type="pres">
      <dgm:prSet presAssocID="{EA234D02-F50B-4916-926A-199D5B992708}" presName="compNode" presStyleCnt="0"/>
      <dgm:spPr/>
    </dgm:pt>
    <dgm:pt modelId="{67BBF3EC-DFF1-4373-84DA-7FAE292248ED}" type="pres">
      <dgm:prSet presAssocID="{EA234D02-F50B-4916-926A-199D5B992708}" presName="iconBgRect" presStyleLbl="bgShp" presStyleIdx="2" presStyleCnt="3"/>
      <dgm:spPr/>
    </dgm:pt>
    <dgm:pt modelId="{A6233EAD-5BF3-4363-928E-287836603291}" type="pres">
      <dgm:prSet presAssocID="{EA234D02-F50B-4916-926A-199D5B99270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985AB365-78C2-48D3-81D0-7F85FD6E9139}" type="pres">
      <dgm:prSet presAssocID="{EA234D02-F50B-4916-926A-199D5B992708}" presName="spaceRect" presStyleCnt="0"/>
      <dgm:spPr/>
    </dgm:pt>
    <dgm:pt modelId="{FE11280C-06F8-4243-A630-81CC698F48EC}" type="pres">
      <dgm:prSet presAssocID="{EA234D02-F50B-4916-926A-199D5B992708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F31FD18-FE51-4D3E-BA34-11935548C46E}" type="presOf" srcId="{46A81225-AC2C-4296-8907-F1BA7558F040}" destId="{C69D4803-6974-425B-862D-73490221DEEB}" srcOrd="0" destOrd="0" presId="urn:microsoft.com/office/officeart/2018/5/layout/IconCircleLabelList"/>
    <dgm:cxn modelId="{69872E39-7736-4A0A-AC49-CADCACAE4DAF}" srcId="{D7FDBEA8-5E5E-49E1-875E-B168EC9C79AB}" destId="{EA234D02-F50B-4916-926A-199D5B992708}" srcOrd="2" destOrd="0" parTransId="{CB2BACC3-B39A-47CF-BDBB-3D46B2867A0A}" sibTransId="{CB31996D-44F5-4D9B-B9B9-5B0588387496}"/>
    <dgm:cxn modelId="{B4141253-534D-4090-9B80-8F9A55E043E1}" type="presOf" srcId="{EA234D02-F50B-4916-926A-199D5B992708}" destId="{FE11280C-06F8-4243-A630-81CC698F48EC}" srcOrd="0" destOrd="0" presId="urn:microsoft.com/office/officeart/2018/5/layout/IconCircleLabelList"/>
    <dgm:cxn modelId="{D0C2E595-65E7-447D-B1CD-D24757662384}" type="presOf" srcId="{D7FDBEA8-5E5E-49E1-875E-B168EC9C79AB}" destId="{860734E2-838B-4C8D-AD4B-018569585532}" srcOrd="0" destOrd="0" presId="urn:microsoft.com/office/officeart/2018/5/layout/IconCircleLabelList"/>
    <dgm:cxn modelId="{FED806AA-B533-49AC-898B-C4911D0925A7}" srcId="{D7FDBEA8-5E5E-49E1-875E-B168EC9C79AB}" destId="{46A81225-AC2C-4296-8907-F1BA7558F040}" srcOrd="1" destOrd="0" parTransId="{AB5B977F-37F4-4D0B-8CDE-B004F2133705}" sibTransId="{639A459B-7E90-43E7-959B-4A0FD395029E}"/>
    <dgm:cxn modelId="{4E3A3CD3-FC70-4026-BAC4-60ECE222ABC5}" type="presOf" srcId="{52D8642E-ECAA-481B-8769-71FF6B7E5172}" destId="{47B3A354-2F4A-40A0-A258-6439371375D9}" srcOrd="0" destOrd="0" presId="urn:microsoft.com/office/officeart/2018/5/layout/IconCircleLabelList"/>
    <dgm:cxn modelId="{4926E6E9-B892-4826-8517-410D02B1EE2D}" srcId="{D7FDBEA8-5E5E-49E1-875E-B168EC9C79AB}" destId="{52D8642E-ECAA-481B-8769-71FF6B7E5172}" srcOrd="0" destOrd="0" parTransId="{6A5B00B8-41F0-4022-99C7-8D0E48C46CC7}" sibTransId="{34164C6D-CFD5-43B9-B49A-727D2D9920F5}"/>
    <dgm:cxn modelId="{F4CB940F-A218-4805-9377-81D5799849C9}" type="presParOf" srcId="{860734E2-838B-4C8D-AD4B-018569585532}" destId="{D453F0FE-09DB-468C-92EB-0C98B9E94666}" srcOrd="0" destOrd="0" presId="urn:microsoft.com/office/officeart/2018/5/layout/IconCircleLabelList"/>
    <dgm:cxn modelId="{0402B154-93D9-4F22-AF79-8D856497BB39}" type="presParOf" srcId="{D453F0FE-09DB-468C-92EB-0C98B9E94666}" destId="{39D9C761-1622-472C-A21D-A3E46A743165}" srcOrd="0" destOrd="0" presId="urn:microsoft.com/office/officeart/2018/5/layout/IconCircleLabelList"/>
    <dgm:cxn modelId="{087E326C-AA48-470E-8BE8-489DF730BB7D}" type="presParOf" srcId="{D453F0FE-09DB-468C-92EB-0C98B9E94666}" destId="{02164250-D9E6-4910-8444-95CAA9CEB6EB}" srcOrd="1" destOrd="0" presId="urn:microsoft.com/office/officeart/2018/5/layout/IconCircleLabelList"/>
    <dgm:cxn modelId="{831035C0-4FC9-4B33-A416-DC6FD1CFA8FF}" type="presParOf" srcId="{D453F0FE-09DB-468C-92EB-0C98B9E94666}" destId="{ACAC5553-E9C1-423A-8B11-A9B08D2BBFA9}" srcOrd="2" destOrd="0" presId="urn:microsoft.com/office/officeart/2018/5/layout/IconCircleLabelList"/>
    <dgm:cxn modelId="{D67DD79E-22BF-4D79-A828-4176BB310B5E}" type="presParOf" srcId="{D453F0FE-09DB-468C-92EB-0C98B9E94666}" destId="{47B3A354-2F4A-40A0-A258-6439371375D9}" srcOrd="3" destOrd="0" presId="urn:microsoft.com/office/officeart/2018/5/layout/IconCircleLabelList"/>
    <dgm:cxn modelId="{FF8A398D-7A70-47D5-897E-EF85F568FBAE}" type="presParOf" srcId="{860734E2-838B-4C8D-AD4B-018569585532}" destId="{48CC86D6-660E-4BE2-A80D-C1B27067FD1B}" srcOrd="1" destOrd="0" presId="urn:microsoft.com/office/officeart/2018/5/layout/IconCircleLabelList"/>
    <dgm:cxn modelId="{8552AE9E-31E8-417B-A999-08AB34B0B31C}" type="presParOf" srcId="{860734E2-838B-4C8D-AD4B-018569585532}" destId="{4EFC5D0F-5E94-4869-9195-D833B98130DC}" srcOrd="2" destOrd="0" presId="urn:microsoft.com/office/officeart/2018/5/layout/IconCircleLabelList"/>
    <dgm:cxn modelId="{8DC05CAB-9AB6-4A28-86E2-A3E73C3AE4F5}" type="presParOf" srcId="{4EFC5D0F-5E94-4869-9195-D833B98130DC}" destId="{EF832F9C-1209-49B0-A638-96850CC8150C}" srcOrd="0" destOrd="0" presId="urn:microsoft.com/office/officeart/2018/5/layout/IconCircleLabelList"/>
    <dgm:cxn modelId="{C01D51E0-8203-4BBC-98BF-53A0C8BA981F}" type="presParOf" srcId="{4EFC5D0F-5E94-4869-9195-D833B98130DC}" destId="{BAFA7ACF-D753-437B-9355-00A402E974D3}" srcOrd="1" destOrd="0" presId="urn:microsoft.com/office/officeart/2018/5/layout/IconCircleLabelList"/>
    <dgm:cxn modelId="{83845C1F-D92E-4716-B537-40E7B0C0504D}" type="presParOf" srcId="{4EFC5D0F-5E94-4869-9195-D833B98130DC}" destId="{CD1168C1-5633-41E7-91F5-E2AACE9DCF4E}" srcOrd="2" destOrd="0" presId="urn:microsoft.com/office/officeart/2018/5/layout/IconCircleLabelList"/>
    <dgm:cxn modelId="{CB9FB096-136E-44A3-9892-D3462F578A34}" type="presParOf" srcId="{4EFC5D0F-5E94-4869-9195-D833B98130DC}" destId="{C69D4803-6974-425B-862D-73490221DEEB}" srcOrd="3" destOrd="0" presId="urn:microsoft.com/office/officeart/2018/5/layout/IconCircleLabelList"/>
    <dgm:cxn modelId="{06D129D0-742D-4A4B-9107-CD413CA05529}" type="presParOf" srcId="{860734E2-838B-4C8D-AD4B-018569585532}" destId="{91C72D6A-689C-40CF-8292-54035E94D145}" srcOrd="3" destOrd="0" presId="urn:microsoft.com/office/officeart/2018/5/layout/IconCircleLabelList"/>
    <dgm:cxn modelId="{140E835E-F9C1-46A1-BE12-F0A9B2C56C1C}" type="presParOf" srcId="{860734E2-838B-4C8D-AD4B-018569585532}" destId="{5422E04E-9951-481D-9153-012126EA3CEB}" srcOrd="4" destOrd="0" presId="urn:microsoft.com/office/officeart/2018/5/layout/IconCircleLabelList"/>
    <dgm:cxn modelId="{4CFFF2F5-8AD5-4CC0-9A2E-2C4535AB4B63}" type="presParOf" srcId="{5422E04E-9951-481D-9153-012126EA3CEB}" destId="{67BBF3EC-DFF1-4373-84DA-7FAE292248ED}" srcOrd="0" destOrd="0" presId="urn:microsoft.com/office/officeart/2018/5/layout/IconCircleLabelList"/>
    <dgm:cxn modelId="{B9573C1F-B210-4989-BA8D-CFEF72AFA576}" type="presParOf" srcId="{5422E04E-9951-481D-9153-012126EA3CEB}" destId="{A6233EAD-5BF3-4363-928E-287836603291}" srcOrd="1" destOrd="0" presId="urn:microsoft.com/office/officeart/2018/5/layout/IconCircleLabelList"/>
    <dgm:cxn modelId="{0C1E3FF2-69B2-4842-9721-831F317F0444}" type="presParOf" srcId="{5422E04E-9951-481D-9153-012126EA3CEB}" destId="{985AB365-78C2-48D3-81D0-7F85FD6E9139}" srcOrd="2" destOrd="0" presId="urn:microsoft.com/office/officeart/2018/5/layout/IconCircleLabelList"/>
    <dgm:cxn modelId="{850A2DA9-37C2-4325-82AB-93744C5991AD}" type="presParOf" srcId="{5422E04E-9951-481D-9153-012126EA3CEB}" destId="{FE11280C-06F8-4243-A630-81CC698F48E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926C310-4336-4E3A-8E8E-E9CC6C186F40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7BC1636-85C6-4B66-8B25-AA9452BB01D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Just in time Enabling OneDrive Client</a:t>
          </a:r>
        </a:p>
      </dgm:t>
    </dgm:pt>
    <dgm:pt modelId="{DB3604E3-1960-4A0B-85E8-A038E736A620}" type="parTrans" cxnId="{2249DEB5-7520-435F-ACBA-34AA9D7770EB}">
      <dgm:prSet/>
      <dgm:spPr/>
      <dgm:t>
        <a:bodyPr/>
        <a:lstStyle/>
        <a:p>
          <a:endParaRPr lang="en-US"/>
        </a:p>
      </dgm:t>
    </dgm:pt>
    <dgm:pt modelId="{FCE14783-0FA8-482F-94A9-A1F053C39609}" type="sibTrans" cxnId="{2249DEB5-7520-435F-ACBA-34AA9D7770EB}">
      <dgm:prSet/>
      <dgm:spPr/>
      <dgm:t>
        <a:bodyPr/>
        <a:lstStyle/>
        <a:p>
          <a:endParaRPr lang="en-US"/>
        </a:p>
      </dgm:t>
    </dgm:pt>
    <dgm:pt modelId="{D6F2F288-BDD0-4DA1-904C-8DD7AB80340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Hide OneDrive Personal</a:t>
          </a:r>
          <a:endParaRPr lang="en-US"/>
        </a:p>
      </dgm:t>
    </dgm:pt>
    <dgm:pt modelId="{729024A9-1468-4D37-A018-2CB072F21B07}" type="parTrans" cxnId="{527533D6-709C-4322-951B-7C94D2892794}">
      <dgm:prSet/>
      <dgm:spPr/>
      <dgm:t>
        <a:bodyPr/>
        <a:lstStyle/>
        <a:p>
          <a:endParaRPr lang="en-US"/>
        </a:p>
      </dgm:t>
    </dgm:pt>
    <dgm:pt modelId="{19A610A7-B911-4D20-ACB8-5205A1AE577E}" type="sibTrans" cxnId="{527533D6-709C-4322-951B-7C94D2892794}">
      <dgm:prSet/>
      <dgm:spPr/>
      <dgm:t>
        <a:bodyPr/>
        <a:lstStyle/>
        <a:p>
          <a:endParaRPr lang="en-US"/>
        </a:p>
      </dgm:t>
    </dgm:pt>
    <dgm:pt modelId="{DF0C548C-36DF-4E65-965F-F1F5C65B7AB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OneDrive client status</a:t>
          </a:r>
          <a:endParaRPr lang="en-US"/>
        </a:p>
      </dgm:t>
    </dgm:pt>
    <dgm:pt modelId="{5195553F-D058-4A78-97BB-2869AFC80D6F}" type="parTrans" cxnId="{1F33105F-01ED-431C-8BEF-658E9CF59F72}">
      <dgm:prSet/>
      <dgm:spPr/>
      <dgm:t>
        <a:bodyPr/>
        <a:lstStyle/>
        <a:p>
          <a:endParaRPr lang="en-US"/>
        </a:p>
      </dgm:t>
    </dgm:pt>
    <dgm:pt modelId="{D27BBD42-CE3F-4B28-BFEE-A9BA555EC1F3}" type="sibTrans" cxnId="{1F33105F-01ED-431C-8BEF-658E9CF59F72}">
      <dgm:prSet/>
      <dgm:spPr/>
      <dgm:t>
        <a:bodyPr/>
        <a:lstStyle/>
        <a:p>
          <a:endParaRPr lang="en-US"/>
        </a:p>
      </dgm:t>
    </dgm:pt>
    <dgm:pt modelId="{6C30D606-BF52-4837-A8B1-5DDDB4492C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Updating ADMX Templates</a:t>
          </a:r>
          <a:endParaRPr lang="en-US"/>
        </a:p>
      </dgm:t>
    </dgm:pt>
    <dgm:pt modelId="{F8E5951A-3AE9-4752-AE6A-1AB1760C13E0}" type="parTrans" cxnId="{7EC86B12-0354-4856-ACE3-8237D87FA8E6}">
      <dgm:prSet/>
      <dgm:spPr/>
      <dgm:t>
        <a:bodyPr/>
        <a:lstStyle/>
        <a:p>
          <a:endParaRPr lang="en-US"/>
        </a:p>
      </dgm:t>
    </dgm:pt>
    <dgm:pt modelId="{0FEF5538-A5DB-4693-BE73-6777BEEB378B}" type="sibTrans" cxnId="{7EC86B12-0354-4856-ACE3-8237D87FA8E6}">
      <dgm:prSet/>
      <dgm:spPr/>
      <dgm:t>
        <a:bodyPr/>
        <a:lstStyle/>
        <a:p>
          <a:endParaRPr lang="en-US"/>
        </a:p>
      </dgm:t>
    </dgm:pt>
    <dgm:pt modelId="{6FD13471-4923-4618-9C5A-27FE4F0F403E}" type="pres">
      <dgm:prSet presAssocID="{E926C310-4336-4E3A-8E8E-E9CC6C186F40}" presName="root" presStyleCnt="0">
        <dgm:presLayoutVars>
          <dgm:dir/>
          <dgm:resizeHandles val="exact"/>
        </dgm:presLayoutVars>
      </dgm:prSet>
      <dgm:spPr/>
    </dgm:pt>
    <dgm:pt modelId="{C25E1A00-7750-4AE6-A1E7-47C27A04EC16}" type="pres">
      <dgm:prSet presAssocID="{B7BC1636-85C6-4B66-8B25-AA9452BB01DD}" presName="compNode" presStyleCnt="0"/>
      <dgm:spPr/>
    </dgm:pt>
    <dgm:pt modelId="{4EA804F4-9BBE-4721-8F4A-962DF431EC26}" type="pres">
      <dgm:prSet presAssocID="{B7BC1636-85C6-4B66-8B25-AA9452BB01DD}" presName="bgRect" presStyleLbl="bgShp" presStyleIdx="0" presStyleCnt="4"/>
      <dgm:spPr/>
    </dgm:pt>
    <dgm:pt modelId="{A0D4E861-2704-414C-9614-190335A1B9F1}" type="pres">
      <dgm:prSet presAssocID="{B7BC1636-85C6-4B66-8B25-AA9452BB01D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</dgm:pt>
    <dgm:pt modelId="{231DCC8A-8272-49D4-9F7A-E0B2F46382A7}" type="pres">
      <dgm:prSet presAssocID="{B7BC1636-85C6-4B66-8B25-AA9452BB01DD}" presName="spaceRect" presStyleCnt="0"/>
      <dgm:spPr/>
    </dgm:pt>
    <dgm:pt modelId="{E29AE34E-3941-4CBE-83F0-C81A32946D98}" type="pres">
      <dgm:prSet presAssocID="{B7BC1636-85C6-4B66-8B25-AA9452BB01DD}" presName="parTx" presStyleLbl="revTx" presStyleIdx="0" presStyleCnt="4">
        <dgm:presLayoutVars>
          <dgm:chMax val="0"/>
          <dgm:chPref val="0"/>
        </dgm:presLayoutVars>
      </dgm:prSet>
      <dgm:spPr/>
    </dgm:pt>
    <dgm:pt modelId="{D24FF661-8165-4E1A-8F8F-E89A910AA3D8}" type="pres">
      <dgm:prSet presAssocID="{FCE14783-0FA8-482F-94A9-A1F053C39609}" presName="sibTrans" presStyleCnt="0"/>
      <dgm:spPr/>
    </dgm:pt>
    <dgm:pt modelId="{45CABCA2-20E4-4825-A451-4E868161DCB5}" type="pres">
      <dgm:prSet presAssocID="{D6F2F288-BDD0-4DA1-904C-8DD7AB803408}" presName="compNode" presStyleCnt="0"/>
      <dgm:spPr/>
    </dgm:pt>
    <dgm:pt modelId="{EC7F4B92-A8EA-471E-9F5B-9ADFC05E4F2B}" type="pres">
      <dgm:prSet presAssocID="{D6F2F288-BDD0-4DA1-904C-8DD7AB803408}" presName="bgRect" presStyleLbl="bgShp" presStyleIdx="1" presStyleCnt="4" custLinFactNeighborX="-85" custLinFactNeighborY="-4644"/>
      <dgm:spPr/>
    </dgm:pt>
    <dgm:pt modelId="{25858CF7-1782-49E8-B7FA-DFC92C789E12}" type="pres">
      <dgm:prSet presAssocID="{D6F2F288-BDD0-4DA1-904C-8DD7AB80340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</dgm:pt>
    <dgm:pt modelId="{7E8E6E1F-C444-4131-924C-795F8CFAB4A8}" type="pres">
      <dgm:prSet presAssocID="{D6F2F288-BDD0-4DA1-904C-8DD7AB803408}" presName="spaceRect" presStyleCnt="0"/>
      <dgm:spPr/>
    </dgm:pt>
    <dgm:pt modelId="{251C6BCB-5A7A-440B-9F59-E366FA107A09}" type="pres">
      <dgm:prSet presAssocID="{D6F2F288-BDD0-4DA1-904C-8DD7AB803408}" presName="parTx" presStyleLbl="revTx" presStyleIdx="1" presStyleCnt="4">
        <dgm:presLayoutVars>
          <dgm:chMax val="0"/>
          <dgm:chPref val="0"/>
        </dgm:presLayoutVars>
      </dgm:prSet>
      <dgm:spPr/>
    </dgm:pt>
    <dgm:pt modelId="{BBF80224-1671-4E21-9A63-C49D54CBCADF}" type="pres">
      <dgm:prSet presAssocID="{19A610A7-B911-4D20-ACB8-5205A1AE577E}" presName="sibTrans" presStyleCnt="0"/>
      <dgm:spPr/>
    </dgm:pt>
    <dgm:pt modelId="{6F7DC73B-1402-4D6E-BDE0-80E2DC8F54DC}" type="pres">
      <dgm:prSet presAssocID="{DF0C548C-36DF-4E65-965F-F1F5C65B7AB8}" presName="compNode" presStyleCnt="0"/>
      <dgm:spPr/>
    </dgm:pt>
    <dgm:pt modelId="{2304B367-48F6-429A-AEBA-1C0622E4390D}" type="pres">
      <dgm:prSet presAssocID="{DF0C548C-36DF-4E65-965F-F1F5C65B7AB8}" presName="bgRect" presStyleLbl="bgShp" presStyleIdx="2" presStyleCnt="4"/>
      <dgm:spPr/>
    </dgm:pt>
    <dgm:pt modelId="{6FBB95CB-710D-4547-A552-616AD1C4A1D7}" type="pres">
      <dgm:prSet presAssocID="{DF0C548C-36DF-4E65-965F-F1F5C65B7AB8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</dgm:pt>
    <dgm:pt modelId="{061D6316-187A-4D69-92D6-EEC425B6EB15}" type="pres">
      <dgm:prSet presAssocID="{DF0C548C-36DF-4E65-965F-F1F5C65B7AB8}" presName="spaceRect" presStyleCnt="0"/>
      <dgm:spPr/>
    </dgm:pt>
    <dgm:pt modelId="{19C45277-667E-4CDA-98EC-4BF69EA574D8}" type="pres">
      <dgm:prSet presAssocID="{DF0C548C-36DF-4E65-965F-F1F5C65B7AB8}" presName="parTx" presStyleLbl="revTx" presStyleIdx="2" presStyleCnt="4">
        <dgm:presLayoutVars>
          <dgm:chMax val="0"/>
          <dgm:chPref val="0"/>
        </dgm:presLayoutVars>
      </dgm:prSet>
      <dgm:spPr/>
    </dgm:pt>
    <dgm:pt modelId="{AB0BD527-2263-43EB-AB27-E85E1B7A2677}" type="pres">
      <dgm:prSet presAssocID="{D27BBD42-CE3F-4B28-BFEE-A9BA555EC1F3}" presName="sibTrans" presStyleCnt="0"/>
      <dgm:spPr/>
    </dgm:pt>
    <dgm:pt modelId="{534140C9-A077-465B-8332-0875ADA6DBF9}" type="pres">
      <dgm:prSet presAssocID="{6C30D606-BF52-4837-A8B1-5DDDB4492C04}" presName="compNode" presStyleCnt="0"/>
      <dgm:spPr/>
    </dgm:pt>
    <dgm:pt modelId="{6A03B099-0C57-40F7-8F28-C760C2F47B45}" type="pres">
      <dgm:prSet presAssocID="{6C30D606-BF52-4837-A8B1-5DDDB4492C04}" presName="bgRect" presStyleLbl="bgShp" presStyleIdx="3" presStyleCnt="4"/>
      <dgm:spPr/>
    </dgm:pt>
    <dgm:pt modelId="{76889C6F-E32B-4336-BA89-C0AB4003B32E}" type="pres">
      <dgm:prSet presAssocID="{6C30D606-BF52-4837-A8B1-5DDDB4492C0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</dgm:pt>
    <dgm:pt modelId="{D2182DB2-72AB-463C-A286-B87DB3956FA4}" type="pres">
      <dgm:prSet presAssocID="{6C30D606-BF52-4837-A8B1-5DDDB4492C04}" presName="spaceRect" presStyleCnt="0"/>
      <dgm:spPr/>
    </dgm:pt>
    <dgm:pt modelId="{D2D6F453-B6C6-43CC-9143-9577698AA3F5}" type="pres">
      <dgm:prSet presAssocID="{6C30D606-BF52-4837-A8B1-5DDDB4492C0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7EC86B12-0354-4856-ACE3-8237D87FA8E6}" srcId="{E926C310-4336-4E3A-8E8E-E9CC6C186F40}" destId="{6C30D606-BF52-4837-A8B1-5DDDB4492C04}" srcOrd="3" destOrd="0" parTransId="{F8E5951A-3AE9-4752-AE6A-1AB1760C13E0}" sibTransId="{0FEF5538-A5DB-4693-BE73-6777BEEB378B}"/>
    <dgm:cxn modelId="{1F33105F-01ED-431C-8BEF-658E9CF59F72}" srcId="{E926C310-4336-4E3A-8E8E-E9CC6C186F40}" destId="{DF0C548C-36DF-4E65-965F-F1F5C65B7AB8}" srcOrd="2" destOrd="0" parTransId="{5195553F-D058-4A78-97BB-2869AFC80D6F}" sibTransId="{D27BBD42-CE3F-4B28-BFEE-A9BA555EC1F3}"/>
    <dgm:cxn modelId="{0C2E93A1-EF61-4BDF-9251-50E62B3D648B}" type="presOf" srcId="{B7BC1636-85C6-4B66-8B25-AA9452BB01DD}" destId="{E29AE34E-3941-4CBE-83F0-C81A32946D98}" srcOrd="0" destOrd="0" presId="urn:microsoft.com/office/officeart/2018/2/layout/IconVerticalSolidList"/>
    <dgm:cxn modelId="{2BF880AB-F174-47A2-8F01-3B9727DBE581}" type="presOf" srcId="{DF0C548C-36DF-4E65-965F-F1F5C65B7AB8}" destId="{19C45277-667E-4CDA-98EC-4BF69EA574D8}" srcOrd="0" destOrd="0" presId="urn:microsoft.com/office/officeart/2018/2/layout/IconVerticalSolidList"/>
    <dgm:cxn modelId="{2249DEB5-7520-435F-ACBA-34AA9D7770EB}" srcId="{E926C310-4336-4E3A-8E8E-E9CC6C186F40}" destId="{B7BC1636-85C6-4B66-8B25-AA9452BB01DD}" srcOrd="0" destOrd="0" parTransId="{DB3604E3-1960-4A0B-85E8-A038E736A620}" sibTransId="{FCE14783-0FA8-482F-94A9-A1F053C39609}"/>
    <dgm:cxn modelId="{ACCC60B6-5CB0-445B-B582-BA583FD659E5}" type="presOf" srcId="{D6F2F288-BDD0-4DA1-904C-8DD7AB803408}" destId="{251C6BCB-5A7A-440B-9F59-E366FA107A09}" srcOrd="0" destOrd="0" presId="urn:microsoft.com/office/officeart/2018/2/layout/IconVerticalSolidList"/>
    <dgm:cxn modelId="{527533D6-709C-4322-951B-7C94D2892794}" srcId="{E926C310-4336-4E3A-8E8E-E9CC6C186F40}" destId="{D6F2F288-BDD0-4DA1-904C-8DD7AB803408}" srcOrd="1" destOrd="0" parTransId="{729024A9-1468-4D37-A018-2CB072F21B07}" sibTransId="{19A610A7-B911-4D20-ACB8-5205A1AE577E}"/>
    <dgm:cxn modelId="{4A2233DE-3610-4243-9B42-9D18BA42FE2F}" type="presOf" srcId="{E926C310-4336-4E3A-8E8E-E9CC6C186F40}" destId="{6FD13471-4923-4618-9C5A-27FE4F0F403E}" srcOrd="0" destOrd="0" presId="urn:microsoft.com/office/officeart/2018/2/layout/IconVerticalSolidList"/>
    <dgm:cxn modelId="{2465A5F3-7659-48A5-8B74-6DC2F17FD409}" type="presOf" srcId="{6C30D606-BF52-4837-A8B1-5DDDB4492C04}" destId="{D2D6F453-B6C6-43CC-9143-9577698AA3F5}" srcOrd="0" destOrd="0" presId="urn:microsoft.com/office/officeart/2018/2/layout/IconVerticalSolidList"/>
    <dgm:cxn modelId="{EDAC40D0-8B49-4E01-A7F1-B5EAA8087C8C}" type="presParOf" srcId="{6FD13471-4923-4618-9C5A-27FE4F0F403E}" destId="{C25E1A00-7750-4AE6-A1E7-47C27A04EC16}" srcOrd="0" destOrd="0" presId="urn:microsoft.com/office/officeart/2018/2/layout/IconVerticalSolidList"/>
    <dgm:cxn modelId="{9B0D0DA8-1B4C-4B64-B040-AE6182D26259}" type="presParOf" srcId="{C25E1A00-7750-4AE6-A1E7-47C27A04EC16}" destId="{4EA804F4-9BBE-4721-8F4A-962DF431EC26}" srcOrd="0" destOrd="0" presId="urn:microsoft.com/office/officeart/2018/2/layout/IconVerticalSolidList"/>
    <dgm:cxn modelId="{CF47212F-D398-490A-9A61-0C9BC0FBF093}" type="presParOf" srcId="{C25E1A00-7750-4AE6-A1E7-47C27A04EC16}" destId="{A0D4E861-2704-414C-9614-190335A1B9F1}" srcOrd="1" destOrd="0" presId="urn:microsoft.com/office/officeart/2018/2/layout/IconVerticalSolidList"/>
    <dgm:cxn modelId="{7E5F4C29-1EAF-4EE4-B63F-6C00ACA7BFC3}" type="presParOf" srcId="{C25E1A00-7750-4AE6-A1E7-47C27A04EC16}" destId="{231DCC8A-8272-49D4-9F7A-E0B2F46382A7}" srcOrd="2" destOrd="0" presId="urn:microsoft.com/office/officeart/2018/2/layout/IconVerticalSolidList"/>
    <dgm:cxn modelId="{3FF7CC66-ABF1-46F6-957A-1D8B235DAF70}" type="presParOf" srcId="{C25E1A00-7750-4AE6-A1E7-47C27A04EC16}" destId="{E29AE34E-3941-4CBE-83F0-C81A32946D98}" srcOrd="3" destOrd="0" presId="urn:microsoft.com/office/officeart/2018/2/layout/IconVerticalSolidList"/>
    <dgm:cxn modelId="{5368E90A-5174-44D2-B070-ACB0651BD6E8}" type="presParOf" srcId="{6FD13471-4923-4618-9C5A-27FE4F0F403E}" destId="{D24FF661-8165-4E1A-8F8F-E89A910AA3D8}" srcOrd="1" destOrd="0" presId="urn:microsoft.com/office/officeart/2018/2/layout/IconVerticalSolidList"/>
    <dgm:cxn modelId="{ADDB4B13-FA05-407C-8318-12ED0B4A8CCA}" type="presParOf" srcId="{6FD13471-4923-4618-9C5A-27FE4F0F403E}" destId="{45CABCA2-20E4-4825-A451-4E868161DCB5}" srcOrd="2" destOrd="0" presId="urn:microsoft.com/office/officeart/2018/2/layout/IconVerticalSolidList"/>
    <dgm:cxn modelId="{9DA02793-A1E8-49FB-AB78-FC828B2496A9}" type="presParOf" srcId="{45CABCA2-20E4-4825-A451-4E868161DCB5}" destId="{EC7F4B92-A8EA-471E-9F5B-9ADFC05E4F2B}" srcOrd="0" destOrd="0" presId="urn:microsoft.com/office/officeart/2018/2/layout/IconVerticalSolidList"/>
    <dgm:cxn modelId="{A80A420D-A72C-4068-807F-5C12CF56A5C2}" type="presParOf" srcId="{45CABCA2-20E4-4825-A451-4E868161DCB5}" destId="{25858CF7-1782-49E8-B7FA-DFC92C789E12}" srcOrd="1" destOrd="0" presId="urn:microsoft.com/office/officeart/2018/2/layout/IconVerticalSolidList"/>
    <dgm:cxn modelId="{2989BF1A-9414-47B8-B618-B763CDE1E330}" type="presParOf" srcId="{45CABCA2-20E4-4825-A451-4E868161DCB5}" destId="{7E8E6E1F-C444-4131-924C-795F8CFAB4A8}" srcOrd="2" destOrd="0" presId="urn:microsoft.com/office/officeart/2018/2/layout/IconVerticalSolidList"/>
    <dgm:cxn modelId="{3B977723-F083-4D06-9C80-2D85A1C586A7}" type="presParOf" srcId="{45CABCA2-20E4-4825-A451-4E868161DCB5}" destId="{251C6BCB-5A7A-440B-9F59-E366FA107A09}" srcOrd="3" destOrd="0" presId="urn:microsoft.com/office/officeart/2018/2/layout/IconVerticalSolidList"/>
    <dgm:cxn modelId="{3213FAAC-3559-448C-8D9C-B542DF1617E1}" type="presParOf" srcId="{6FD13471-4923-4618-9C5A-27FE4F0F403E}" destId="{BBF80224-1671-4E21-9A63-C49D54CBCADF}" srcOrd="3" destOrd="0" presId="urn:microsoft.com/office/officeart/2018/2/layout/IconVerticalSolidList"/>
    <dgm:cxn modelId="{F7A82573-5221-4418-A98C-823FDC1890F2}" type="presParOf" srcId="{6FD13471-4923-4618-9C5A-27FE4F0F403E}" destId="{6F7DC73B-1402-4D6E-BDE0-80E2DC8F54DC}" srcOrd="4" destOrd="0" presId="urn:microsoft.com/office/officeart/2018/2/layout/IconVerticalSolidList"/>
    <dgm:cxn modelId="{FBC867EC-5642-4CDC-B253-DDB136D32153}" type="presParOf" srcId="{6F7DC73B-1402-4D6E-BDE0-80E2DC8F54DC}" destId="{2304B367-48F6-429A-AEBA-1C0622E4390D}" srcOrd="0" destOrd="0" presId="urn:microsoft.com/office/officeart/2018/2/layout/IconVerticalSolidList"/>
    <dgm:cxn modelId="{33CE12B8-C12D-4C68-877B-DBF8F3C8000D}" type="presParOf" srcId="{6F7DC73B-1402-4D6E-BDE0-80E2DC8F54DC}" destId="{6FBB95CB-710D-4547-A552-616AD1C4A1D7}" srcOrd="1" destOrd="0" presId="urn:microsoft.com/office/officeart/2018/2/layout/IconVerticalSolidList"/>
    <dgm:cxn modelId="{3EFBF89D-3C25-4D50-A39A-EC72EE623EDC}" type="presParOf" srcId="{6F7DC73B-1402-4D6E-BDE0-80E2DC8F54DC}" destId="{061D6316-187A-4D69-92D6-EEC425B6EB15}" srcOrd="2" destOrd="0" presId="urn:microsoft.com/office/officeart/2018/2/layout/IconVerticalSolidList"/>
    <dgm:cxn modelId="{F1FD4C5C-05BC-43B0-9E34-566D75F72F41}" type="presParOf" srcId="{6F7DC73B-1402-4D6E-BDE0-80E2DC8F54DC}" destId="{19C45277-667E-4CDA-98EC-4BF69EA574D8}" srcOrd="3" destOrd="0" presId="urn:microsoft.com/office/officeart/2018/2/layout/IconVerticalSolidList"/>
    <dgm:cxn modelId="{321C95DA-19C0-43EC-9EF7-E26C62FB18CD}" type="presParOf" srcId="{6FD13471-4923-4618-9C5A-27FE4F0F403E}" destId="{AB0BD527-2263-43EB-AB27-E85E1B7A2677}" srcOrd="5" destOrd="0" presId="urn:microsoft.com/office/officeart/2018/2/layout/IconVerticalSolidList"/>
    <dgm:cxn modelId="{B27CA10D-BF22-412D-9ED0-ADE6508BC5E9}" type="presParOf" srcId="{6FD13471-4923-4618-9C5A-27FE4F0F403E}" destId="{534140C9-A077-465B-8332-0875ADA6DBF9}" srcOrd="6" destOrd="0" presId="urn:microsoft.com/office/officeart/2018/2/layout/IconVerticalSolidList"/>
    <dgm:cxn modelId="{E2E33BC2-D7CE-4142-BD0F-7580D613A62E}" type="presParOf" srcId="{534140C9-A077-465B-8332-0875ADA6DBF9}" destId="{6A03B099-0C57-40F7-8F28-C760C2F47B45}" srcOrd="0" destOrd="0" presId="urn:microsoft.com/office/officeart/2018/2/layout/IconVerticalSolidList"/>
    <dgm:cxn modelId="{3AA8302B-65F8-41B5-971A-E28104F6B1EF}" type="presParOf" srcId="{534140C9-A077-465B-8332-0875ADA6DBF9}" destId="{76889C6F-E32B-4336-BA89-C0AB4003B32E}" srcOrd="1" destOrd="0" presId="urn:microsoft.com/office/officeart/2018/2/layout/IconVerticalSolidList"/>
    <dgm:cxn modelId="{94D2D138-9532-49AE-BA5A-40BF7DE8EA6F}" type="presParOf" srcId="{534140C9-A077-465B-8332-0875ADA6DBF9}" destId="{D2182DB2-72AB-463C-A286-B87DB3956FA4}" srcOrd="2" destOrd="0" presId="urn:microsoft.com/office/officeart/2018/2/layout/IconVerticalSolidList"/>
    <dgm:cxn modelId="{81192396-CE4F-47B2-A1D7-94A3681EBA29}" type="presParOf" srcId="{534140C9-A077-465B-8332-0875ADA6DBF9}" destId="{D2D6F453-B6C6-43CC-9143-9577698AA3F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0B64C3F8-57F3-4151-B347-86E92B4BC334}" type="doc">
      <dgm:prSet loTypeId="urn:microsoft.com/office/officeart/2005/8/layout/hList7" loCatId="list" qsTypeId="urn:microsoft.com/office/officeart/2005/8/quickstyle/simple1" qsCatId="simple" csTypeId="urn:microsoft.com/office/officeart/2005/8/colors/colorful4" csCatId="colorful" phldr="1"/>
      <dgm:spPr/>
    </dgm:pt>
    <dgm:pt modelId="{04219799-6B71-4CAF-AD86-7825B42CB72A}">
      <dgm:prSet phldrT="[Tekst]"/>
      <dgm:spPr/>
      <dgm:t>
        <a:bodyPr/>
        <a:lstStyle/>
        <a:p>
          <a:r>
            <a:rPr lang="en-US"/>
            <a:t>License</a:t>
          </a:r>
        </a:p>
      </dgm:t>
    </dgm:pt>
    <dgm:pt modelId="{ED715F4B-DCC6-4D11-BA8B-83C699E184EF}" type="parTrans" cxnId="{DE961964-7DD6-40A3-BA90-FA7B89A5907E}">
      <dgm:prSet/>
      <dgm:spPr/>
      <dgm:t>
        <a:bodyPr/>
        <a:lstStyle/>
        <a:p>
          <a:endParaRPr lang="en-US"/>
        </a:p>
      </dgm:t>
    </dgm:pt>
    <dgm:pt modelId="{59234A1A-5482-45B2-B954-22340B08B123}" type="sibTrans" cxnId="{DE961964-7DD6-40A3-BA90-FA7B89A5907E}">
      <dgm:prSet/>
      <dgm:spPr/>
      <dgm:t>
        <a:bodyPr/>
        <a:lstStyle/>
        <a:p>
          <a:endParaRPr lang="en-US"/>
        </a:p>
      </dgm:t>
    </dgm:pt>
    <dgm:pt modelId="{A5F23C75-805F-4D00-9C8D-8F20E404C6BE}">
      <dgm:prSet phldrT="[Tekst]"/>
      <dgm:spPr/>
      <dgm:t>
        <a:bodyPr/>
        <a:lstStyle/>
        <a:p>
          <a:r>
            <a:rPr lang="en-US"/>
            <a:t>Referrals</a:t>
          </a:r>
        </a:p>
      </dgm:t>
    </dgm:pt>
    <dgm:pt modelId="{1F849E2D-F966-4F9C-B503-30D93A03FAD0}" type="parTrans" cxnId="{E25CAFCD-6A68-411C-BC31-6DCB65AAE441}">
      <dgm:prSet/>
      <dgm:spPr/>
      <dgm:t>
        <a:bodyPr/>
        <a:lstStyle/>
        <a:p>
          <a:endParaRPr lang="en-US"/>
        </a:p>
      </dgm:t>
    </dgm:pt>
    <dgm:pt modelId="{D50F1819-5E4B-403E-AE57-CCDECB2F35FF}" type="sibTrans" cxnId="{E25CAFCD-6A68-411C-BC31-6DCB65AAE441}">
      <dgm:prSet/>
      <dgm:spPr/>
      <dgm:t>
        <a:bodyPr/>
        <a:lstStyle/>
        <a:p>
          <a:endParaRPr lang="en-US"/>
        </a:p>
      </dgm:t>
    </dgm:pt>
    <dgm:pt modelId="{894269F9-7F13-44F4-8CD2-50FED5BBA1BF}">
      <dgm:prSet phldrT="[Tekst]"/>
      <dgm:spPr/>
      <dgm:t>
        <a:bodyPr/>
        <a:lstStyle/>
        <a:p>
          <a:r>
            <a:rPr lang="en-US"/>
            <a:t>OneDrive Sync Client</a:t>
          </a:r>
        </a:p>
      </dgm:t>
    </dgm:pt>
    <dgm:pt modelId="{A10612F7-B522-4303-A86F-AEA2C4CC7861}" type="parTrans" cxnId="{FC8C5F4F-9B3E-430C-9A32-C034F4E5B08A}">
      <dgm:prSet/>
      <dgm:spPr/>
      <dgm:t>
        <a:bodyPr/>
        <a:lstStyle/>
        <a:p>
          <a:endParaRPr lang="en-US"/>
        </a:p>
      </dgm:t>
    </dgm:pt>
    <dgm:pt modelId="{3D329AB4-0508-426F-8A83-70D3D82B01CD}" type="sibTrans" cxnId="{FC8C5F4F-9B3E-430C-9A32-C034F4E5B08A}">
      <dgm:prSet/>
      <dgm:spPr/>
      <dgm:t>
        <a:bodyPr/>
        <a:lstStyle/>
        <a:p>
          <a:endParaRPr lang="en-US"/>
        </a:p>
      </dgm:t>
    </dgm:pt>
    <dgm:pt modelId="{DCDCA996-9E21-4364-B74F-253E42DABFCF}">
      <dgm:prSet phldrT="[Tekst]"/>
      <dgm:spPr/>
      <dgm:t>
        <a:bodyPr/>
        <a:lstStyle/>
        <a:p>
          <a:r>
            <a:rPr lang="en-US"/>
            <a:t>Data</a:t>
          </a:r>
        </a:p>
      </dgm:t>
    </dgm:pt>
    <dgm:pt modelId="{1861B559-8552-4ECE-B8C2-CC8A748881A3}" type="parTrans" cxnId="{BAEDD433-C3C0-4CE1-9747-4B33AFB1746D}">
      <dgm:prSet/>
      <dgm:spPr/>
      <dgm:t>
        <a:bodyPr/>
        <a:lstStyle/>
        <a:p>
          <a:endParaRPr lang="en-US"/>
        </a:p>
      </dgm:t>
    </dgm:pt>
    <dgm:pt modelId="{A640B835-2203-46B5-AD35-37A4B73AB680}" type="sibTrans" cxnId="{BAEDD433-C3C0-4CE1-9747-4B33AFB1746D}">
      <dgm:prSet/>
      <dgm:spPr/>
      <dgm:t>
        <a:bodyPr/>
        <a:lstStyle/>
        <a:p>
          <a:endParaRPr lang="en-US"/>
        </a:p>
      </dgm:t>
    </dgm:pt>
    <dgm:pt modelId="{C62B969F-C8A3-46A8-8247-B636647FF469}" type="pres">
      <dgm:prSet presAssocID="{0B64C3F8-57F3-4151-B347-86E92B4BC334}" presName="Name0" presStyleCnt="0">
        <dgm:presLayoutVars>
          <dgm:dir/>
          <dgm:resizeHandles val="exact"/>
        </dgm:presLayoutVars>
      </dgm:prSet>
      <dgm:spPr/>
    </dgm:pt>
    <dgm:pt modelId="{7D7C226A-170E-45A8-8A6F-236DA44777F4}" type="pres">
      <dgm:prSet presAssocID="{0B64C3F8-57F3-4151-B347-86E92B4BC334}" presName="fgShape" presStyleLbl="fgShp" presStyleIdx="0" presStyleCnt="1"/>
      <dgm:spPr/>
    </dgm:pt>
    <dgm:pt modelId="{D4472BBA-CAA3-4227-AFFD-C0B5C79AE5B5}" type="pres">
      <dgm:prSet presAssocID="{0B64C3F8-57F3-4151-B347-86E92B4BC334}" presName="linComp" presStyleCnt="0"/>
      <dgm:spPr/>
    </dgm:pt>
    <dgm:pt modelId="{9F2068A8-716D-467A-92F3-9997824B6878}" type="pres">
      <dgm:prSet presAssocID="{DCDCA996-9E21-4364-B74F-253E42DABFCF}" presName="compNode" presStyleCnt="0"/>
      <dgm:spPr/>
    </dgm:pt>
    <dgm:pt modelId="{3D28DBF7-6403-474B-BCE5-6A2423611894}" type="pres">
      <dgm:prSet presAssocID="{DCDCA996-9E21-4364-B74F-253E42DABFCF}" presName="bkgdShape" presStyleLbl="node1" presStyleIdx="0" presStyleCnt="4"/>
      <dgm:spPr/>
    </dgm:pt>
    <dgm:pt modelId="{B56B2463-9987-4A2A-BDCE-312344546BEB}" type="pres">
      <dgm:prSet presAssocID="{DCDCA996-9E21-4364-B74F-253E42DABFCF}" presName="nodeTx" presStyleLbl="node1" presStyleIdx="0" presStyleCnt="4">
        <dgm:presLayoutVars>
          <dgm:bulletEnabled val="1"/>
        </dgm:presLayoutVars>
      </dgm:prSet>
      <dgm:spPr/>
    </dgm:pt>
    <dgm:pt modelId="{66B04A4E-2DED-406E-A9B9-9AD04CE36B5A}" type="pres">
      <dgm:prSet presAssocID="{DCDCA996-9E21-4364-B74F-253E42DABFCF}" presName="invisiNode" presStyleLbl="node1" presStyleIdx="0" presStyleCnt="4"/>
      <dgm:spPr/>
    </dgm:pt>
    <dgm:pt modelId="{E4CE8650-FD5F-48C9-B090-2862EE946F5C}" type="pres">
      <dgm:prSet presAssocID="{DCDCA996-9E21-4364-B74F-253E42DABFCF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FDEDCA3-6AB4-4F03-A548-90B3415D7EDA}" type="pres">
      <dgm:prSet presAssocID="{A640B835-2203-46B5-AD35-37A4B73AB680}" presName="sibTrans" presStyleLbl="sibTrans2D1" presStyleIdx="0" presStyleCnt="0"/>
      <dgm:spPr/>
    </dgm:pt>
    <dgm:pt modelId="{A85C1B1D-10D0-45E2-A881-B5C7D3CEF204}" type="pres">
      <dgm:prSet presAssocID="{04219799-6B71-4CAF-AD86-7825B42CB72A}" presName="compNode" presStyleCnt="0"/>
      <dgm:spPr/>
    </dgm:pt>
    <dgm:pt modelId="{08B1A804-76E6-4283-8BBF-C4F07EC4E2AF}" type="pres">
      <dgm:prSet presAssocID="{04219799-6B71-4CAF-AD86-7825B42CB72A}" presName="bkgdShape" presStyleLbl="node1" presStyleIdx="1" presStyleCnt="4" custLinFactNeighborX="-895"/>
      <dgm:spPr/>
    </dgm:pt>
    <dgm:pt modelId="{31E7DA70-BF69-4971-979B-F84CB829CA3F}" type="pres">
      <dgm:prSet presAssocID="{04219799-6B71-4CAF-AD86-7825B42CB72A}" presName="nodeTx" presStyleLbl="node1" presStyleIdx="1" presStyleCnt="4">
        <dgm:presLayoutVars>
          <dgm:bulletEnabled val="1"/>
        </dgm:presLayoutVars>
      </dgm:prSet>
      <dgm:spPr/>
    </dgm:pt>
    <dgm:pt modelId="{2F595D2D-4858-4250-BAE6-101512981497}" type="pres">
      <dgm:prSet presAssocID="{04219799-6B71-4CAF-AD86-7825B42CB72A}" presName="invisiNode" presStyleLbl="node1" presStyleIdx="1" presStyleCnt="4"/>
      <dgm:spPr/>
    </dgm:pt>
    <dgm:pt modelId="{DF201AEB-5852-4C0C-98DC-2E7C1F61BE1E}" type="pres">
      <dgm:prSet presAssocID="{04219799-6B71-4CAF-AD86-7825B42CB72A}" presName="imagNode" presStyleLbl="fgImgPlac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F71FBB14-2755-407E-B7CC-D9054568A4E4}" type="pres">
      <dgm:prSet presAssocID="{59234A1A-5482-45B2-B954-22340B08B123}" presName="sibTrans" presStyleLbl="sibTrans2D1" presStyleIdx="0" presStyleCnt="0"/>
      <dgm:spPr/>
    </dgm:pt>
    <dgm:pt modelId="{BBD330E2-9E8C-4479-9C80-D54B937EC04B}" type="pres">
      <dgm:prSet presAssocID="{A5F23C75-805F-4D00-9C8D-8F20E404C6BE}" presName="compNode" presStyleCnt="0"/>
      <dgm:spPr/>
    </dgm:pt>
    <dgm:pt modelId="{60A18FB0-65C7-4E94-9A31-3244D5B14128}" type="pres">
      <dgm:prSet presAssocID="{A5F23C75-805F-4D00-9C8D-8F20E404C6BE}" presName="bkgdShape" presStyleLbl="node1" presStyleIdx="2" presStyleCnt="4"/>
      <dgm:spPr/>
    </dgm:pt>
    <dgm:pt modelId="{23B70540-0208-4D8C-BB8C-5F5D3C86747F}" type="pres">
      <dgm:prSet presAssocID="{A5F23C75-805F-4D00-9C8D-8F20E404C6BE}" presName="nodeTx" presStyleLbl="node1" presStyleIdx="2" presStyleCnt="4">
        <dgm:presLayoutVars>
          <dgm:bulletEnabled val="1"/>
        </dgm:presLayoutVars>
      </dgm:prSet>
      <dgm:spPr/>
    </dgm:pt>
    <dgm:pt modelId="{02404C89-22EE-4711-8953-A40C94E9648F}" type="pres">
      <dgm:prSet presAssocID="{A5F23C75-805F-4D00-9C8D-8F20E404C6BE}" presName="invisiNode" presStyleLbl="node1" presStyleIdx="2" presStyleCnt="4"/>
      <dgm:spPr/>
    </dgm:pt>
    <dgm:pt modelId="{29D05D36-2726-467D-B9FB-13D8482B0A17}" type="pres">
      <dgm:prSet presAssocID="{A5F23C75-805F-4D00-9C8D-8F20E404C6BE}" presName="imagNode" presStyleLbl="fgImgPlac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42B40098-6FAE-4438-AD77-90C69BB1A34B}" type="pres">
      <dgm:prSet presAssocID="{D50F1819-5E4B-403E-AE57-CCDECB2F35FF}" presName="sibTrans" presStyleLbl="sibTrans2D1" presStyleIdx="0" presStyleCnt="0"/>
      <dgm:spPr/>
    </dgm:pt>
    <dgm:pt modelId="{F768A8D9-8ECE-4C86-B5BA-06FC967755CB}" type="pres">
      <dgm:prSet presAssocID="{894269F9-7F13-44F4-8CD2-50FED5BBA1BF}" presName="compNode" presStyleCnt="0"/>
      <dgm:spPr/>
    </dgm:pt>
    <dgm:pt modelId="{FBF53EEC-13B2-4CBB-8689-F966C5E552AE}" type="pres">
      <dgm:prSet presAssocID="{894269F9-7F13-44F4-8CD2-50FED5BBA1BF}" presName="bkgdShape" presStyleLbl="node1" presStyleIdx="3" presStyleCnt="4"/>
      <dgm:spPr/>
    </dgm:pt>
    <dgm:pt modelId="{1CCD2742-B108-4370-B505-6462E94C2692}" type="pres">
      <dgm:prSet presAssocID="{894269F9-7F13-44F4-8CD2-50FED5BBA1BF}" presName="nodeTx" presStyleLbl="node1" presStyleIdx="3" presStyleCnt="4">
        <dgm:presLayoutVars>
          <dgm:bulletEnabled val="1"/>
        </dgm:presLayoutVars>
      </dgm:prSet>
      <dgm:spPr/>
    </dgm:pt>
    <dgm:pt modelId="{1CE28A25-5B79-437D-907B-2D608E68C270}" type="pres">
      <dgm:prSet presAssocID="{894269F9-7F13-44F4-8CD2-50FED5BBA1BF}" presName="invisiNode" presStyleLbl="node1" presStyleIdx="3" presStyleCnt="4"/>
      <dgm:spPr/>
    </dgm:pt>
    <dgm:pt modelId="{A7573E9A-5F70-4397-925C-64132963E02D}" type="pres">
      <dgm:prSet presAssocID="{894269F9-7F13-44F4-8CD2-50FED5BBA1BF}" presName="imagNode" presStyleLbl="fgImgPlac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</dgm:ptLst>
  <dgm:cxnLst>
    <dgm:cxn modelId="{40DF4019-59A2-4B66-8483-92C1EC80F596}" type="presOf" srcId="{0B64C3F8-57F3-4151-B347-86E92B4BC334}" destId="{C62B969F-C8A3-46A8-8247-B636647FF469}" srcOrd="0" destOrd="0" presId="urn:microsoft.com/office/officeart/2005/8/layout/hList7"/>
    <dgm:cxn modelId="{F4EC9320-9427-4A31-81E6-B2B6EFB141BA}" type="presOf" srcId="{A5F23C75-805F-4D00-9C8D-8F20E404C6BE}" destId="{23B70540-0208-4D8C-BB8C-5F5D3C86747F}" srcOrd="1" destOrd="0" presId="urn:microsoft.com/office/officeart/2005/8/layout/hList7"/>
    <dgm:cxn modelId="{BAEDD433-C3C0-4CE1-9747-4B33AFB1746D}" srcId="{0B64C3F8-57F3-4151-B347-86E92B4BC334}" destId="{DCDCA996-9E21-4364-B74F-253E42DABFCF}" srcOrd="0" destOrd="0" parTransId="{1861B559-8552-4ECE-B8C2-CC8A748881A3}" sibTransId="{A640B835-2203-46B5-AD35-37A4B73AB680}"/>
    <dgm:cxn modelId="{C2102435-8D92-463F-B4B8-6FD8E86C368E}" type="presOf" srcId="{DCDCA996-9E21-4364-B74F-253E42DABFCF}" destId="{B56B2463-9987-4A2A-BDCE-312344546BEB}" srcOrd="1" destOrd="0" presId="urn:microsoft.com/office/officeart/2005/8/layout/hList7"/>
    <dgm:cxn modelId="{469F0E44-AE51-49DD-8D36-7DE51B009466}" type="presOf" srcId="{894269F9-7F13-44F4-8CD2-50FED5BBA1BF}" destId="{FBF53EEC-13B2-4CBB-8689-F966C5E552AE}" srcOrd="0" destOrd="0" presId="urn:microsoft.com/office/officeart/2005/8/layout/hList7"/>
    <dgm:cxn modelId="{DE961964-7DD6-40A3-BA90-FA7B89A5907E}" srcId="{0B64C3F8-57F3-4151-B347-86E92B4BC334}" destId="{04219799-6B71-4CAF-AD86-7825B42CB72A}" srcOrd="1" destOrd="0" parTransId="{ED715F4B-DCC6-4D11-BA8B-83C699E184EF}" sibTransId="{59234A1A-5482-45B2-B954-22340B08B123}"/>
    <dgm:cxn modelId="{759FBF6B-E7EB-4F90-B424-0AD0AB4FAEBB}" type="presOf" srcId="{A640B835-2203-46B5-AD35-37A4B73AB680}" destId="{4FDEDCA3-6AB4-4F03-A548-90B3415D7EDA}" srcOrd="0" destOrd="0" presId="urn:microsoft.com/office/officeart/2005/8/layout/hList7"/>
    <dgm:cxn modelId="{FC8C5F4F-9B3E-430C-9A32-C034F4E5B08A}" srcId="{0B64C3F8-57F3-4151-B347-86E92B4BC334}" destId="{894269F9-7F13-44F4-8CD2-50FED5BBA1BF}" srcOrd="3" destOrd="0" parTransId="{A10612F7-B522-4303-A86F-AEA2C4CC7861}" sibTransId="{3D329AB4-0508-426F-8A83-70D3D82B01CD}"/>
    <dgm:cxn modelId="{45ED3955-BBFC-49FB-8980-CAE04E935AF0}" type="presOf" srcId="{894269F9-7F13-44F4-8CD2-50FED5BBA1BF}" destId="{1CCD2742-B108-4370-B505-6462E94C2692}" srcOrd="1" destOrd="0" presId="urn:microsoft.com/office/officeart/2005/8/layout/hList7"/>
    <dgm:cxn modelId="{15B4F491-5B2C-4471-8E4E-50E8F38CFBF1}" type="presOf" srcId="{D50F1819-5E4B-403E-AE57-CCDECB2F35FF}" destId="{42B40098-6FAE-4438-AD77-90C69BB1A34B}" srcOrd="0" destOrd="0" presId="urn:microsoft.com/office/officeart/2005/8/layout/hList7"/>
    <dgm:cxn modelId="{F7CBD1A9-CF54-47C4-A109-41C82AB4ADD4}" type="presOf" srcId="{A5F23C75-805F-4D00-9C8D-8F20E404C6BE}" destId="{60A18FB0-65C7-4E94-9A31-3244D5B14128}" srcOrd="0" destOrd="0" presId="urn:microsoft.com/office/officeart/2005/8/layout/hList7"/>
    <dgm:cxn modelId="{D8FC6BAF-A3E6-4997-B015-605E26BCCFD3}" type="presOf" srcId="{04219799-6B71-4CAF-AD86-7825B42CB72A}" destId="{31E7DA70-BF69-4971-979B-F84CB829CA3F}" srcOrd="1" destOrd="0" presId="urn:microsoft.com/office/officeart/2005/8/layout/hList7"/>
    <dgm:cxn modelId="{993C0ABE-C2D3-42B2-AEE0-B976D4E8FE82}" type="presOf" srcId="{DCDCA996-9E21-4364-B74F-253E42DABFCF}" destId="{3D28DBF7-6403-474B-BCE5-6A2423611894}" srcOrd="0" destOrd="0" presId="urn:microsoft.com/office/officeart/2005/8/layout/hList7"/>
    <dgm:cxn modelId="{6E50BEC9-3835-43F9-A46E-FE1F9AEB4D33}" type="presOf" srcId="{59234A1A-5482-45B2-B954-22340B08B123}" destId="{F71FBB14-2755-407E-B7CC-D9054568A4E4}" srcOrd="0" destOrd="0" presId="urn:microsoft.com/office/officeart/2005/8/layout/hList7"/>
    <dgm:cxn modelId="{E25CAFCD-6A68-411C-BC31-6DCB65AAE441}" srcId="{0B64C3F8-57F3-4151-B347-86E92B4BC334}" destId="{A5F23C75-805F-4D00-9C8D-8F20E404C6BE}" srcOrd="2" destOrd="0" parTransId="{1F849E2D-F966-4F9C-B503-30D93A03FAD0}" sibTransId="{D50F1819-5E4B-403E-AE57-CCDECB2F35FF}"/>
    <dgm:cxn modelId="{B1371DE1-32C2-49CE-84BB-268DF33160BA}" type="presOf" srcId="{04219799-6B71-4CAF-AD86-7825B42CB72A}" destId="{08B1A804-76E6-4283-8BBF-C4F07EC4E2AF}" srcOrd="0" destOrd="0" presId="urn:microsoft.com/office/officeart/2005/8/layout/hList7"/>
    <dgm:cxn modelId="{A7B24D9E-6AA2-43B3-9949-371CD3742237}" type="presParOf" srcId="{C62B969F-C8A3-46A8-8247-B636647FF469}" destId="{7D7C226A-170E-45A8-8A6F-236DA44777F4}" srcOrd="0" destOrd="0" presId="urn:microsoft.com/office/officeart/2005/8/layout/hList7"/>
    <dgm:cxn modelId="{77A626A9-7B8E-43A8-95BD-5E5F4716A991}" type="presParOf" srcId="{C62B969F-C8A3-46A8-8247-B636647FF469}" destId="{D4472BBA-CAA3-4227-AFFD-C0B5C79AE5B5}" srcOrd="1" destOrd="0" presId="urn:microsoft.com/office/officeart/2005/8/layout/hList7"/>
    <dgm:cxn modelId="{96D6C8A7-7328-492C-8505-07F5FD7A9353}" type="presParOf" srcId="{D4472BBA-CAA3-4227-AFFD-C0B5C79AE5B5}" destId="{9F2068A8-716D-467A-92F3-9997824B6878}" srcOrd="0" destOrd="0" presId="urn:microsoft.com/office/officeart/2005/8/layout/hList7"/>
    <dgm:cxn modelId="{53375269-E0C9-43B6-A7A2-1FE1A6902595}" type="presParOf" srcId="{9F2068A8-716D-467A-92F3-9997824B6878}" destId="{3D28DBF7-6403-474B-BCE5-6A2423611894}" srcOrd="0" destOrd="0" presId="urn:microsoft.com/office/officeart/2005/8/layout/hList7"/>
    <dgm:cxn modelId="{5E03F03C-B4E2-46F3-BFA0-7B211C3BB569}" type="presParOf" srcId="{9F2068A8-716D-467A-92F3-9997824B6878}" destId="{B56B2463-9987-4A2A-BDCE-312344546BEB}" srcOrd="1" destOrd="0" presId="urn:microsoft.com/office/officeart/2005/8/layout/hList7"/>
    <dgm:cxn modelId="{268DBA52-D2D2-4247-81E2-BABBFDA6F963}" type="presParOf" srcId="{9F2068A8-716D-467A-92F3-9997824B6878}" destId="{66B04A4E-2DED-406E-A9B9-9AD04CE36B5A}" srcOrd="2" destOrd="0" presId="urn:microsoft.com/office/officeart/2005/8/layout/hList7"/>
    <dgm:cxn modelId="{84CBCFB4-3752-4C23-9DBC-E0B3A0664D18}" type="presParOf" srcId="{9F2068A8-716D-467A-92F3-9997824B6878}" destId="{E4CE8650-FD5F-48C9-B090-2862EE946F5C}" srcOrd="3" destOrd="0" presId="urn:microsoft.com/office/officeart/2005/8/layout/hList7"/>
    <dgm:cxn modelId="{6F7DC6E6-15F1-4D37-930C-F9E4F91E7BDB}" type="presParOf" srcId="{D4472BBA-CAA3-4227-AFFD-C0B5C79AE5B5}" destId="{4FDEDCA3-6AB4-4F03-A548-90B3415D7EDA}" srcOrd="1" destOrd="0" presId="urn:microsoft.com/office/officeart/2005/8/layout/hList7"/>
    <dgm:cxn modelId="{9CD7BC48-CD24-4649-888F-49A5283A1F3F}" type="presParOf" srcId="{D4472BBA-CAA3-4227-AFFD-C0B5C79AE5B5}" destId="{A85C1B1D-10D0-45E2-A881-B5C7D3CEF204}" srcOrd="2" destOrd="0" presId="urn:microsoft.com/office/officeart/2005/8/layout/hList7"/>
    <dgm:cxn modelId="{A93F7D76-CC08-434C-9BF0-531994518CF2}" type="presParOf" srcId="{A85C1B1D-10D0-45E2-A881-B5C7D3CEF204}" destId="{08B1A804-76E6-4283-8BBF-C4F07EC4E2AF}" srcOrd="0" destOrd="0" presId="urn:microsoft.com/office/officeart/2005/8/layout/hList7"/>
    <dgm:cxn modelId="{9A3B7B07-98F2-4EB7-9EFF-D2C1DD27DCD3}" type="presParOf" srcId="{A85C1B1D-10D0-45E2-A881-B5C7D3CEF204}" destId="{31E7DA70-BF69-4971-979B-F84CB829CA3F}" srcOrd="1" destOrd="0" presId="urn:microsoft.com/office/officeart/2005/8/layout/hList7"/>
    <dgm:cxn modelId="{BC193114-214A-4EAD-A287-EF349916B97C}" type="presParOf" srcId="{A85C1B1D-10D0-45E2-A881-B5C7D3CEF204}" destId="{2F595D2D-4858-4250-BAE6-101512981497}" srcOrd="2" destOrd="0" presId="urn:microsoft.com/office/officeart/2005/8/layout/hList7"/>
    <dgm:cxn modelId="{92120003-28C4-4FCF-9A25-D85FCAB16B69}" type="presParOf" srcId="{A85C1B1D-10D0-45E2-A881-B5C7D3CEF204}" destId="{DF201AEB-5852-4C0C-98DC-2E7C1F61BE1E}" srcOrd="3" destOrd="0" presId="urn:microsoft.com/office/officeart/2005/8/layout/hList7"/>
    <dgm:cxn modelId="{B383D776-71DD-4281-AAC6-53EB95CF9FDA}" type="presParOf" srcId="{D4472BBA-CAA3-4227-AFFD-C0B5C79AE5B5}" destId="{F71FBB14-2755-407E-B7CC-D9054568A4E4}" srcOrd="3" destOrd="0" presId="urn:microsoft.com/office/officeart/2005/8/layout/hList7"/>
    <dgm:cxn modelId="{D01663D0-1A21-4709-95E0-C7C6FE82C30E}" type="presParOf" srcId="{D4472BBA-CAA3-4227-AFFD-C0B5C79AE5B5}" destId="{BBD330E2-9E8C-4479-9C80-D54B937EC04B}" srcOrd="4" destOrd="0" presId="urn:microsoft.com/office/officeart/2005/8/layout/hList7"/>
    <dgm:cxn modelId="{BD837D6E-0A58-4433-883A-1B27F1A80ADD}" type="presParOf" srcId="{BBD330E2-9E8C-4479-9C80-D54B937EC04B}" destId="{60A18FB0-65C7-4E94-9A31-3244D5B14128}" srcOrd="0" destOrd="0" presId="urn:microsoft.com/office/officeart/2005/8/layout/hList7"/>
    <dgm:cxn modelId="{EF88A98A-9578-45C1-B339-2DA288C32997}" type="presParOf" srcId="{BBD330E2-9E8C-4479-9C80-D54B937EC04B}" destId="{23B70540-0208-4D8C-BB8C-5F5D3C86747F}" srcOrd="1" destOrd="0" presId="urn:microsoft.com/office/officeart/2005/8/layout/hList7"/>
    <dgm:cxn modelId="{576F22EC-62F4-4EB6-A50D-5EE5AF3513D4}" type="presParOf" srcId="{BBD330E2-9E8C-4479-9C80-D54B937EC04B}" destId="{02404C89-22EE-4711-8953-A40C94E9648F}" srcOrd="2" destOrd="0" presId="urn:microsoft.com/office/officeart/2005/8/layout/hList7"/>
    <dgm:cxn modelId="{BAFC4CCE-B7E3-4B08-B068-8FDDD29BDD97}" type="presParOf" srcId="{BBD330E2-9E8C-4479-9C80-D54B937EC04B}" destId="{29D05D36-2726-467D-B9FB-13D8482B0A17}" srcOrd="3" destOrd="0" presId="urn:microsoft.com/office/officeart/2005/8/layout/hList7"/>
    <dgm:cxn modelId="{AEBC0E7D-4F8A-4DDB-8365-76C00015C129}" type="presParOf" srcId="{D4472BBA-CAA3-4227-AFFD-C0B5C79AE5B5}" destId="{42B40098-6FAE-4438-AD77-90C69BB1A34B}" srcOrd="5" destOrd="0" presId="urn:microsoft.com/office/officeart/2005/8/layout/hList7"/>
    <dgm:cxn modelId="{4AA503B1-7B5A-4BD7-9C64-CEB054CA8621}" type="presParOf" srcId="{D4472BBA-CAA3-4227-AFFD-C0B5C79AE5B5}" destId="{F768A8D9-8ECE-4C86-B5BA-06FC967755CB}" srcOrd="6" destOrd="0" presId="urn:microsoft.com/office/officeart/2005/8/layout/hList7"/>
    <dgm:cxn modelId="{3F9DD915-8264-454B-BB1D-83F24256DF0D}" type="presParOf" srcId="{F768A8D9-8ECE-4C86-B5BA-06FC967755CB}" destId="{FBF53EEC-13B2-4CBB-8689-F966C5E552AE}" srcOrd="0" destOrd="0" presId="urn:microsoft.com/office/officeart/2005/8/layout/hList7"/>
    <dgm:cxn modelId="{889548C8-40E9-4F00-A82B-099E7F282946}" type="presParOf" srcId="{F768A8D9-8ECE-4C86-B5BA-06FC967755CB}" destId="{1CCD2742-B108-4370-B505-6462E94C2692}" srcOrd="1" destOrd="0" presId="urn:microsoft.com/office/officeart/2005/8/layout/hList7"/>
    <dgm:cxn modelId="{2CFD3BD7-1DF4-4AA7-96EA-64F5FA0674A2}" type="presParOf" srcId="{F768A8D9-8ECE-4C86-B5BA-06FC967755CB}" destId="{1CE28A25-5B79-437D-907B-2D608E68C270}" srcOrd="2" destOrd="0" presId="urn:microsoft.com/office/officeart/2005/8/layout/hList7"/>
    <dgm:cxn modelId="{AD08AE33-9F32-408F-AFCC-3C8D2F24DC8B}" type="presParOf" srcId="{F768A8D9-8ECE-4C86-B5BA-06FC967755CB}" destId="{A7573E9A-5F70-4397-925C-64132963E02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64C3F8-57F3-4151-B347-86E92B4BC334}" type="doc">
      <dgm:prSet loTypeId="urn:microsoft.com/office/officeart/2005/8/layout/hList7" loCatId="list" qsTypeId="urn:microsoft.com/office/officeart/2005/8/quickstyle/simple1" qsCatId="simple" csTypeId="urn:microsoft.com/office/officeart/2005/8/colors/colorful4" csCatId="colorful" phldr="1"/>
      <dgm:spPr/>
    </dgm:pt>
    <dgm:pt modelId="{04219799-6B71-4CAF-AD86-7825B42CB72A}">
      <dgm:prSet phldrT="[Tekst]"/>
      <dgm:spPr/>
      <dgm:t>
        <a:bodyPr/>
        <a:lstStyle/>
        <a:p>
          <a:r>
            <a:rPr lang="en-US"/>
            <a:t>License</a:t>
          </a:r>
        </a:p>
      </dgm:t>
    </dgm:pt>
    <dgm:pt modelId="{ED715F4B-DCC6-4D11-BA8B-83C699E184EF}" type="parTrans" cxnId="{DE961964-7DD6-40A3-BA90-FA7B89A5907E}">
      <dgm:prSet/>
      <dgm:spPr/>
      <dgm:t>
        <a:bodyPr/>
        <a:lstStyle/>
        <a:p>
          <a:endParaRPr lang="en-US"/>
        </a:p>
      </dgm:t>
    </dgm:pt>
    <dgm:pt modelId="{59234A1A-5482-45B2-B954-22340B08B123}" type="sibTrans" cxnId="{DE961964-7DD6-40A3-BA90-FA7B89A5907E}">
      <dgm:prSet/>
      <dgm:spPr/>
      <dgm:t>
        <a:bodyPr/>
        <a:lstStyle/>
        <a:p>
          <a:endParaRPr lang="en-US"/>
        </a:p>
      </dgm:t>
    </dgm:pt>
    <dgm:pt modelId="{A5F23C75-805F-4D00-9C8D-8F20E404C6BE}">
      <dgm:prSet phldrT="[Tekst]"/>
      <dgm:spPr/>
      <dgm:t>
        <a:bodyPr/>
        <a:lstStyle/>
        <a:p>
          <a:r>
            <a:rPr lang="en-US"/>
            <a:t>Referrals</a:t>
          </a:r>
        </a:p>
      </dgm:t>
    </dgm:pt>
    <dgm:pt modelId="{1F849E2D-F966-4F9C-B503-30D93A03FAD0}" type="parTrans" cxnId="{E25CAFCD-6A68-411C-BC31-6DCB65AAE441}">
      <dgm:prSet/>
      <dgm:spPr/>
      <dgm:t>
        <a:bodyPr/>
        <a:lstStyle/>
        <a:p>
          <a:endParaRPr lang="en-US"/>
        </a:p>
      </dgm:t>
    </dgm:pt>
    <dgm:pt modelId="{D50F1819-5E4B-403E-AE57-CCDECB2F35FF}" type="sibTrans" cxnId="{E25CAFCD-6A68-411C-BC31-6DCB65AAE441}">
      <dgm:prSet/>
      <dgm:spPr/>
      <dgm:t>
        <a:bodyPr/>
        <a:lstStyle/>
        <a:p>
          <a:endParaRPr lang="en-US"/>
        </a:p>
      </dgm:t>
    </dgm:pt>
    <dgm:pt modelId="{894269F9-7F13-44F4-8CD2-50FED5BBA1BF}">
      <dgm:prSet phldrT="[Tekst]"/>
      <dgm:spPr/>
      <dgm:t>
        <a:bodyPr/>
        <a:lstStyle/>
        <a:p>
          <a:r>
            <a:rPr lang="en-US"/>
            <a:t>OneDrive Sync Client</a:t>
          </a:r>
        </a:p>
      </dgm:t>
    </dgm:pt>
    <dgm:pt modelId="{A10612F7-B522-4303-A86F-AEA2C4CC7861}" type="parTrans" cxnId="{FC8C5F4F-9B3E-430C-9A32-C034F4E5B08A}">
      <dgm:prSet/>
      <dgm:spPr/>
      <dgm:t>
        <a:bodyPr/>
        <a:lstStyle/>
        <a:p>
          <a:endParaRPr lang="en-US"/>
        </a:p>
      </dgm:t>
    </dgm:pt>
    <dgm:pt modelId="{3D329AB4-0508-426F-8A83-70D3D82B01CD}" type="sibTrans" cxnId="{FC8C5F4F-9B3E-430C-9A32-C034F4E5B08A}">
      <dgm:prSet/>
      <dgm:spPr/>
      <dgm:t>
        <a:bodyPr/>
        <a:lstStyle/>
        <a:p>
          <a:endParaRPr lang="en-US"/>
        </a:p>
      </dgm:t>
    </dgm:pt>
    <dgm:pt modelId="{DCDCA996-9E21-4364-B74F-253E42DABFCF}">
      <dgm:prSet phldrT="[Tekst]"/>
      <dgm:spPr/>
      <dgm:t>
        <a:bodyPr/>
        <a:lstStyle/>
        <a:p>
          <a:r>
            <a:rPr lang="en-US"/>
            <a:t>Data</a:t>
          </a:r>
        </a:p>
      </dgm:t>
    </dgm:pt>
    <dgm:pt modelId="{1861B559-8552-4ECE-B8C2-CC8A748881A3}" type="parTrans" cxnId="{BAEDD433-C3C0-4CE1-9747-4B33AFB1746D}">
      <dgm:prSet/>
      <dgm:spPr/>
      <dgm:t>
        <a:bodyPr/>
        <a:lstStyle/>
        <a:p>
          <a:endParaRPr lang="en-US"/>
        </a:p>
      </dgm:t>
    </dgm:pt>
    <dgm:pt modelId="{A640B835-2203-46B5-AD35-37A4B73AB680}" type="sibTrans" cxnId="{BAEDD433-C3C0-4CE1-9747-4B33AFB1746D}">
      <dgm:prSet/>
      <dgm:spPr/>
      <dgm:t>
        <a:bodyPr/>
        <a:lstStyle/>
        <a:p>
          <a:endParaRPr lang="en-US"/>
        </a:p>
      </dgm:t>
    </dgm:pt>
    <dgm:pt modelId="{C62B969F-C8A3-46A8-8247-B636647FF469}" type="pres">
      <dgm:prSet presAssocID="{0B64C3F8-57F3-4151-B347-86E92B4BC334}" presName="Name0" presStyleCnt="0">
        <dgm:presLayoutVars>
          <dgm:dir/>
          <dgm:resizeHandles val="exact"/>
        </dgm:presLayoutVars>
      </dgm:prSet>
      <dgm:spPr/>
    </dgm:pt>
    <dgm:pt modelId="{7D7C226A-170E-45A8-8A6F-236DA44777F4}" type="pres">
      <dgm:prSet presAssocID="{0B64C3F8-57F3-4151-B347-86E92B4BC334}" presName="fgShape" presStyleLbl="fgShp" presStyleIdx="0" presStyleCnt="1"/>
      <dgm:spPr/>
    </dgm:pt>
    <dgm:pt modelId="{D4472BBA-CAA3-4227-AFFD-C0B5C79AE5B5}" type="pres">
      <dgm:prSet presAssocID="{0B64C3F8-57F3-4151-B347-86E92B4BC334}" presName="linComp" presStyleCnt="0"/>
      <dgm:spPr/>
    </dgm:pt>
    <dgm:pt modelId="{9F2068A8-716D-467A-92F3-9997824B6878}" type="pres">
      <dgm:prSet presAssocID="{DCDCA996-9E21-4364-B74F-253E42DABFCF}" presName="compNode" presStyleCnt="0"/>
      <dgm:spPr/>
    </dgm:pt>
    <dgm:pt modelId="{3D28DBF7-6403-474B-BCE5-6A2423611894}" type="pres">
      <dgm:prSet presAssocID="{DCDCA996-9E21-4364-B74F-253E42DABFCF}" presName="bkgdShape" presStyleLbl="node1" presStyleIdx="0" presStyleCnt="4" custLinFactNeighborX="-95" custLinFactNeighborY="-4434"/>
      <dgm:spPr/>
    </dgm:pt>
    <dgm:pt modelId="{B56B2463-9987-4A2A-BDCE-312344546BEB}" type="pres">
      <dgm:prSet presAssocID="{DCDCA996-9E21-4364-B74F-253E42DABFCF}" presName="nodeTx" presStyleLbl="node1" presStyleIdx="0" presStyleCnt="4">
        <dgm:presLayoutVars>
          <dgm:bulletEnabled val="1"/>
        </dgm:presLayoutVars>
      </dgm:prSet>
      <dgm:spPr/>
    </dgm:pt>
    <dgm:pt modelId="{66B04A4E-2DED-406E-A9B9-9AD04CE36B5A}" type="pres">
      <dgm:prSet presAssocID="{DCDCA996-9E21-4364-B74F-253E42DABFCF}" presName="invisiNode" presStyleLbl="node1" presStyleIdx="0" presStyleCnt="4"/>
      <dgm:spPr/>
    </dgm:pt>
    <dgm:pt modelId="{E4CE8650-FD5F-48C9-B090-2862EE946F5C}" type="pres">
      <dgm:prSet presAssocID="{DCDCA996-9E21-4364-B74F-253E42DABFCF}" presName="imagNode" presStyleLbl="fgImgPlace1" presStyleIdx="0" presStyleCnt="4"/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4FDEDCA3-6AB4-4F03-A548-90B3415D7EDA}" type="pres">
      <dgm:prSet presAssocID="{A640B835-2203-46B5-AD35-37A4B73AB680}" presName="sibTrans" presStyleLbl="sibTrans2D1" presStyleIdx="0" presStyleCnt="0"/>
      <dgm:spPr/>
    </dgm:pt>
    <dgm:pt modelId="{A85C1B1D-10D0-45E2-A881-B5C7D3CEF204}" type="pres">
      <dgm:prSet presAssocID="{04219799-6B71-4CAF-AD86-7825B42CB72A}" presName="compNode" presStyleCnt="0"/>
      <dgm:spPr/>
    </dgm:pt>
    <dgm:pt modelId="{08B1A804-76E6-4283-8BBF-C4F07EC4E2AF}" type="pres">
      <dgm:prSet presAssocID="{04219799-6B71-4CAF-AD86-7825B42CB72A}" presName="bkgdShape" presStyleLbl="node1" presStyleIdx="1" presStyleCnt="4"/>
      <dgm:spPr/>
    </dgm:pt>
    <dgm:pt modelId="{31E7DA70-BF69-4971-979B-F84CB829CA3F}" type="pres">
      <dgm:prSet presAssocID="{04219799-6B71-4CAF-AD86-7825B42CB72A}" presName="nodeTx" presStyleLbl="node1" presStyleIdx="1" presStyleCnt="4">
        <dgm:presLayoutVars>
          <dgm:bulletEnabled val="1"/>
        </dgm:presLayoutVars>
      </dgm:prSet>
      <dgm:spPr/>
    </dgm:pt>
    <dgm:pt modelId="{2F595D2D-4858-4250-BAE6-101512981497}" type="pres">
      <dgm:prSet presAssocID="{04219799-6B71-4CAF-AD86-7825B42CB72A}" presName="invisiNode" presStyleLbl="node1" presStyleIdx="1" presStyleCnt="4"/>
      <dgm:spPr/>
    </dgm:pt>
    <dgm:pt modelId="{DF201AEB-5852-4C0C-98DC-2E7C1F61BE1E}" type="pres">
      <dgm:prSet presAssocID="{04219799-6B71-4CAF-AD86-7825B42CB72A}" presName="imagNode" presStyleLbl="fgImgPlace1" presStyleIdx="1" presStyleCnt="4"/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</dgm:pt>
    <dgm:pt modelId="{F71FBB14-2755-407E-B7CC-D9054568A4E4}" type="pres">
      <dgm:prSet presAssocID="{59234A1A-5482-45B2-B954-22340B08B123}" presName="sibTrans" presStyleLbl="sibTrans2D1" presStyleIdx="0" presStyleCnt="0"/>
      <dgm:spPr/>
    </dgm:pt>
    <dgm:pt modelId="{BBD330E2-9E8C-4479-9C80-D54B937EC04B}" type="pres">
      <dgm:prSet presAssocID="{A5F23C75-805F-4D00-9C8D-8F20E404C6BE}" presName="compNode" presStyleCnt="0"/>
      <dgm:spPr/>
    </dgm:pt>
    <dgm:pt modelId="{60A18FB0-65C7-4E94-9A31-3244D5B14128}" type="pres">
      <dgm:prSet presAssocID="{A5F23C75-805F-4D00-9C8D-8F20E404C6BE}" presName="bkgdShape" presStyleLbl="node1" presStyleIdx="2" presStyleCnt="4"/>
      <dgm:spPr/>
    </dgm:pt>
    <dgm:pt modelId="{23B70540-0208-4D8C-BB8C-5F5D3C86747F}" type="pres">
      <dgm:prSet presAssocID="{A5F23C75-805F-4D00-9C8D-8F20E404C6BE}" presName="nodeTx" presStyleLbl="node1" presStyleIdx="2" presStyleCnt="4">
        <dgm:presLayoutVars>
          <dgm:bulletEnabled val="1"/>
        </dgm:presLayoutVars>
      </dgm:prSet>
      <dgm:spPr/>
    </dgm:pt>
    <dgm:pt modelId="{02404C89-22EE-4711-8953-A40C94E9648F}" type="pres">
      <dgm:prSet presAssocID="{A5F23C75-805F-4D00-9C8D-8F20E404C6BE}" presName="invisiNode" presStyleLbl="node1" presStyleIdx="2" presStyleCnt="4"/>
      <dgm:spPr/>
    </dgm:pt>
    <dgm:pt modelId="{29D05D36-2726-467D-B9FB-13D8482B0A17}" type="pres">
      <dgm:prSet presAssocID="{A5F23C75-805F-4D00-9C8D-8F20E404C6BE}" presName="imagNode" presStyleLbl="fgImgPlace1" presStyleIdx="2" presStyleCnt="4"/>
      <dgm:spPr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</dgm:pt>
    <dgm:pt modelId="{42B40098-6FAE-4438-AD77-90C69BB1A34B}" type="pres">
      <dgm:prSet presAssocID="{D50F1819-5E4B-403E-AE57-CCDECB2F35FF}" presName="sibTrans" presStyleLbl="sibTrans2D1" presStyleIdx="0" presStyleCnt="0"/>
      <dgm:spPr/>
    </dgm:pt>
    <dgm:pt modelId="{F768A8D9-8ECE-4C86-B5BA-06FC967755CB}" type="pres">
      <dgm:prSet presAssocID="{894269F9-7F13-44F4-8CD2-50FED5BBA1BF}" presName="compNode" presStyleCnt="0"/>
      <dgm:spPr/>
    </dgm:pt>
    <dgm:pt modelId="{FBF53EEC-13B2-4CBB-8689-F966C5E552AE}" type="pres">
      <dgm:prSet presAssocID="{894269F9-7F13-44F4-8CD2-50FED5BBA1BF}" presName="bkgdShape" presStyleLbl="node1" presStyleIdx="3" presStyleCnt="4"/>
      <dgm:spPr/>
    </dgm:pt>
    <dgm:pt modelId="{1CCD2742-B108-4370-B505-6462E94C2692}" type="pres">
      <dgm:prSet presAssocID="{894269F9-7F13-44F4-8CD2-50FED5BBA1BF}" presName="nodeTx" presStyleLbl="node1" presStyleIdx="3" presStyleCnt="4">
        <dgm:presLayoutVars>
          <dgm:bulletEnabled val="1"/>
        </dgm:presLayoutVars>
      </dgm:prSet>
      <dgm:spPr/>
    </dgm:pt>
    <dgm:pt modelId="{1CE28A25-5B79-437D-907B-2D608E68C270}" type="pres">
      <dgm:prSet presAssocID="{894269F9-7F13-44F4-8CD2-50FED5BBA1BF}" presName="invisiNode" presStyleLbl="node1" presStyleIdx="3" presStyleCnt="4"/>
      <dgm:spPr/>
    </dgm:pt>
    <dgm:pt modelId="{A7573E9A-5F70-4397-925C-64132963E02D}" type="pres">
      <dgm:prSet presAssocID="{894269F9-7F13-44F4-8CD2-50FED5BBA1BF}" presName="imagNode" presStyleLbl="fgImgPlace1" presStyleIdx="3" presStyleCnt="4"/>
      <dgm:spPr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</dgm:pt>
  </dgm:ptLst>
  <dgm:cxnLst>
    <dgm:cxn modelId="{40DF4019-59A2-4B66-8483-92C1EC80F596}" type="presOf" srcId="{0B64C3F8-57F3-4151-B347-86E92B4BC334}" destId="{C62B969F-C8A3-46A8-8247-B636647FF469}" srcOrd="0" destOrd="0" presId="urn:microsoft.com/office/officeart/2005/8/layout/hList7"/>
    <dgm:cxn modelId="{F4EC9320-9427-4A31-81E6-B2B6EFB141BA}" type="presOf" srcId="{A5F23C75-805F-4D00-9C8D-8F20E404C6BE}" destId="{23B70540-0208-4D8C-BB8C-5F5D3C86747F}" srcOrd="1" destOrd="0" presId="urn:microsoft.com/office/officeart/2005/8/layout/hList7"/>
    <dgm:cxn modelId="{BAEDD433-C3C0-4CE1-9747-4B33AFB1746D}" srcId="{0B64C3F8-57F3-4151-B347-86E92B4BC334}" destId="{DCDCA996-9E21-4364-B74F-253E42DABFCF}" srcOrd="0" destOrd="0" parTransId="{1861B559-8552-4ECE-B8C2-CC8A748881A3}" sibTransId="{A640B835-2203-46B5-AD35-37A4B73AB680}"/>
    <dgm:cxn modelId="{C2102435-8D92-463F-B4B8-6FD8E86C368E}" type="presOf" srcId="{DCDCA996-9E21-4364-B74F-253E42DABFCF}" destId="{B56B2463-9987-4A2A-BDCE-312344546BEB}" srcOrd="1" destOrd="0" presId="urn:microsoft.com/office/officeart/2005/8/layout/hList7"/>
    <dgm:cxn modelId="{469F0E44-AE51-49DD-8D36-7DE51B009466}" type="presOf" srcId="{894269F9-7F13-44F4-8CD2-50FED5BBA1BF}" destId="{FBF53EEC-13B2-4CBB-8689-F966C5E552AE}" srcOrd="0" destOrd="0" presId="urn:microsoft.com/office/officeart/2005/8/layout/hList7"/>
    <dgm:cxn modelId="{DE961964-7DD6-40A3-BA90-FA7B89A5907E}" srcId="{0B64C3F8-57F3-4151-B347-86E92B4BC334}" destId="{04219799-6B71-4CAF-AD86-7825B42CB72A}" srcOrd="1" destOrd="0" parTransId="{ED715F4B-DCC6-4D11-BA8B-83C699E184EF}" sibTransId="{59234A1A-5482-45B2-B954-22340B08B123}"/>
    <dgm:cxn modelId="{759FBF6B-E7EB-4F90-B424-0AD0AB4FAEBB}" type="presOf" srcId="{A640B835-2203-46B5-AD35-37A4B73AB680}" destId="{4FDEDCA3-6AB4-4F03-A548-90B3415D7EDA}" srcOrd="0" destOrd="0" presId="urn:microsoft.com/office/officeart/2005/8/layout/hList7"/>
    <dgm:cxn modelId="{FC8C5F4F-9B3E-430C-9A32-C034F4E5B08A}" srcId="{0B64C3F8-57F3-4151-B347-86E92B4BC334}" destId="{894269F9-7F13-44F4-8CD2-50FED5BBA1BF}" srcOrd="3" destOrd="0" parTransId="{A10612F7-B522-4303-A86F-AEA2C4CC7861}" sibTransId="{3D329AB4-0508-426F-8A83-70D3D82B01CD}"/>
    <dgm:cxn modelId="{45ED3955-BBFC-49FB-8980-CAE04E935AF0}" type="presOf" srcId="{894269F9-7F13-44F4-8CD2-50FED5BBA1BF}" destId="{1CCD2742-B108-4370-B505-6462E94C2692}" srcOrd="1" destOrd="0" presId="urn:microsoft.com/office/officeart/2005/8/layout/hList7"/>
    <dgm:cxn modelId="{15B4F491-5B2C-4471-8E4E-50E8F38CFBF1}" type="presOf" srcId="{D50F1819-5E4B-403E-AE57-CCDECB2F35FF}" destId="{42B40098-6FAE-4438-AD77-90C69BB1A34B}" srcOrd="0" destOrd="0" presId="urn:microsoft.com/office/officeart/2005/8/layout/hList7"/>
    <dgm:cxn modelId="{F7CBD1A9-CF54-47C4-A109-41C82AB4ADD4}" type="presOf" srcId="{A5F23C75-805F-4D00-9C8D-8F20E404C6BE}" destId="{60A18FB0-65C7-4E94-9A31-3244D5B14128}" srcOrd="0" destOrd="0" presId="urn:microsoft.com/office/officeart/2005/8/layout/hList7"/>
    <dgm:cxn modelId="{D8FC6BAF-A3E6-4997-B015-605E26BCCFD3}" type="presOf" srcId="{04219799-6B71-4CAF-AD86-7825B42CB72A}" destId="{31E7DA70-BF69-4971-979B-F84CB829CA3F}" srcOrd="1" destOrd="0" presId="urn:microsoft.com/office/officeart/2005/8/layout/hList7"/>
    <dgm:cxn modelId="{993C0ABE-C2D3-42B2-AEE0-B976D4E8FE82}" type="presOf" srcId="{DCDCA996-9E21-4364-B74F-253E42DABFCF}" destId="{3D28DBF7-6403-474B-BCE5-6A2423611894}" srcOrd="0" destOrd="0" presId="urn:microsoft.com/office/officeart/2005/8/layout/hList7"/>
    <dgm:cxn modelId="{6E50BEC9-3835-43F9-A46E-FE1F9AEB4D33}" type="presOf" srcId="{59234A1A-5482-45B2-B954-22340B08B123}" destId="{F71FBB14-2755-407E-B7CC-D9054568A4E4}" srcOrd="0" destOrd="0" presId="urn:microsoft.com/office/officeart/2005/8/layout/hList7"/>
    <dgm:cxn modelId="{E25CAFCD-6A68-411C-BC31-6DCB65AAE441}" srcId="{0B64C3F8-57F3-4151-B347-86E92B4BC334}" destId="{A5F23C75-805F-4D00-9C8D-8F20E404C6BE}" srcOrd="2" destOrd="0" parTransId="{1F849E2D-F966-4F9C-B503-30D93A03FAD0}" sibTransId="{D50F1819-5E4B-403E-AE57-CCDECB2F35FF}"/>
    <dgm:cxn modelId="{B1371DE1-32C2-49CE-84BB-268DF33160BA}" type="presOf" srcId="{04219799-6B71-4CAF-AD86-7825B42CB72A}" destId="{08B1A804-76E6-4283-8BBF-C4F07EC4E2AF}" srcOrd="0" destOrd="0" presId="urn:microsoft.com/office/officeart/2005/8/layout/hList7"/>
    <dgm:cxn modelId="{A7B24D9E-6AA2-43B3-9949-371CD3742237}" type="presParOf" srcId="{C62B969F-C8A3-46A8-8247-B636647FF469}" destId="{7D7C226A-170E-45A8-8A6F-236DA44777F4}" srcOrd="0" destOrd="0" presId="urn:microsoft.com/office/officeart/2005/8/layout/hList7"/>
    <dgm:cxn modelId="{77A626A9-7B8E-43A8-95BD-5E5F4716A991}" type="presParOf" srcId="{C62B969F-C8A3-46A8-8247-B636647FF469}" destId="{D4472BBA-CAA3-4227-AFFD-C0B5C79AE5B5}" srcOrd="1" destOrd="0" presId="urn:microsoft.com/office/officeart/2005/8/layout/hList7"/>
    <dgm:cxn modelId="{96D6C8A7-7328-492C-8505-07F5FD7A9353}" type="presParOf" srcId="{D4472BBA-CAA3-4227-AFFD-C0B5C79AE5B5}" destId="{9F2068A8-716D-467A-92F3-9997824B6878}" srcOrd="0" destOrd="0" presId="urn:microsoft.com/office/officeart/2005/8/layout/hList7"/>
    <dgm:cxn modelId="{53375269-E0C9-43B6-A7A2-1FE1A6902595}" type="presParOf" srcId="{9F2068A8-716D-467A-92F3-9997824B6878}" destId="{3D28DBF7-6403-474B-BCE5-6A2423611894}" srcOrd="0" destOrd="0" presId="urn:microsoft.com/office/officeart/2005/8/layout/hList7"/>
    <dgm:cxn modelId="{5E03F03C-B4E2-46F3-BFA0-7B211C3BB569}" type="presParOf" srcId="{9F2068A8-716D-467A-92F3-9997824B6878}" destId="{B56B2463-9987-4A2A-BDCE-312344546BEB}" srcOrd="1" destOrd="0" presId="urn:microsoft.com/office/officeart/2005/8/layout/hList7"/>
    <dgm:cxn modelId="{268DBA52-D2D2-4247-81E2-BABBFDA6F963}" type="presParOf" srcId="{9F2068A8-716D-467A-92F3-9997824B6878}" destId="{66B04A4E-2DED-406E-A9B9-9AD04CE36B5A}" srcOrd="2" destOrd="0" presId="urn:microsoft.com/office/officeart/2005/8/layout/hList7"/>
    <dgm:cxn modelId="{84CBCFB4-3752-4C23-9DBC-E0B3A0664D18}" type="presParOf" srcId="{9F2068A8-716D-467A-92F3-9997824B6878}" destId="{E4CE8650-FD5F-48C9-B090-2862EE946F5C}" srcOrd="3" destOrd="0" presId="urn:microsoft.com/office/officeart/2005/8/layout/hList7"/>
    <dgm:cxn modelId="{6F7DC6E6-15F1-4D37-930C-F9E4F91E7BDB}" type="presParOf" srcId="{D4472BBA-CAA3-4227-AFFD-C0B5C79AE5B5}" destId="{4FDEDCA3-6AB4-4F03-A548-90B3415D7EDA}" srcOrd="1" destOrd="0" presId="urn:microsoft.com/office/officeart/2005/8/layout/hList7"/>
    <dgm:cxn modelId="{9CD7BC48-CD24-4649-888F-49A5283A1F3F}" type="presParOf" srcId="{D4472BBA-CAA3-4227-AFFD-C0B5C79AE5B5}" destId="{A85C1B1D-10D0-45E2-A881-B5C7D3CEF204}" srcOrd="2" destOrd="0" presId="urn:microsoft.com/office/officeart/2005/8/layout/hList7"/>
    <dgm:cxn modelId="{A93F7D76-CC08-434C-9BF0-531994518CF2}" type="presParOf" srcId="{A85C1B1D-10D0-45E2-A881-B5C7D3CEF204}" destId="{08B1A804-76E6-4283-8BBF-C4F07EC4E2AF}" srcOrd="0" destOrd="0" presId="urn:microsoft.com/office/officeart/2005/8/layout/hList7"/>
    <dgm:cxn modelId="{9A3B7B07-98F2-4EB7-9EFF-D2C1DD27DCD3}" type="presParOf" srcId="{A85C1B1D-10D0-45E2-A881-B5C7D3CEF204}" destId="{31E7DA70-BF69-4971-979B-F84CB829CA3F}" srcOrd="1" destOrd="0" presId="urn:microsoft.com/office/officeart/2005/8/layout/hList7"/>
    <dgm:cxn modelId="{BC193114-214A-4EAD-A287-EF349916B97C}" type="presParOf" srcId="{A85C1B1D-10D0-45E2-A881-B5C7D3CEF204}" destId="{2F595D2D-4858-4250-BAE6-101512981497}" srcOrd="2" destOrd="0" presId="urn:microsoft.com/office/officeart/2005/8/layout/hList7"/>
    <dgm:cxn modelId="{92120003-28C4-4FCF-9A25-D85FCAB16B69}" type="presParOf" srcId="{A85C1B1D-10D0-45E2-A881-B5C7D3CEF204}" destId="{DF201AEB-5852-4C0C-98DC-2E7C1F61BE1E}" srcOrd="3" destOrd="0" presId="urn:microsoft.com/office/officeart/2005/8/layout/hList7"/>
    <dgm:cxn modelId="{B383D776-71DD-4281-AAC6-53EB95CF9FDA}" type="presParOf" srcId="{D4472BBA-CAA3-4227-AFFD-C0B5C79AE5B5}" destId="{F71FBB14-2755-407E-B7CC-D9054568A4E4}" srcOrd="3" destOrd="0" presId="urn:microsoft.com/office/officeart/2005/8/layout/hList7"/>
    <dgm:cxn modelId="{D01663D0-1A21-4709-95E0-C7C6FE82C30E}" type="presParOf" srcId="{D4472BBA-CAA3-4227-AFFD-C0B5C79AE5B5}" destId="{BBD330E2-9E8C-4479-9C80-D54B937EC04B}" srcOrd="4" destOrd="0" presId="urn:microsoft.com/office/officeart/2005/8/layout/hList7"/>
    <dgm:cxn modelId="{BD837D6E-0A58-4433-883A-1B27F1A80ADD}" type="presParOf" srcId="{BBD330E2-9E8C-4479-9C80-D54B937EC04B}" destId="{60A18FB0-65C7-4E94-9A31-3244D5B14128}" srcOrd="0" destOrd="0" presId="urn:microsoft.com/office/officeart/2005/8/layout/hList7"/>
    <dgm:cxn modelId="{EF88A98A-9578-45C1-B339-2DA288C32997}" type="presParOf" srcId="{BBD330E2-9E8C-4479-9C80-D54B937EC04B}" destId="{23B70540-0208-4D8C-BB8C-5F5D3C86747F}" srcOrd="1" destOrd="0" presId="urn:microsoft.com/office/officeart/2005/8/layout/hList7"/>
    <dgm:cxn modelId="{576F22EC-62F4-4EB6-A50D-5EE5AF3513D4}" type="presParOf" srcId="{BBD330E2-9E8C-4479-9C80-D54B937EC04B}" destId="{02404C89-22EE-4711-8953-A40C94E9648F}" srcOrd="2" destOrd="0" presId="urn:microsoft.com/office/officeart/2005/8/layout/hList7"/>
    <dgm:cxn modelId="{BAFC4CCE-B7E3-4B08-B068-8FDDD29BDD97}" type="presParOf" srcId="{BBD330E2-9E8C-4479-9C80-D54B937EC04B}" destId="{29D05D36-2726-467D-B9FB-13D8482B0A17}" srcOrd="3" destOrd="0" presId="urn:microsoft.com/office/officeart/2005/8/layout/hList7"/>
    <dgm:cxn modelId="{AEBC0E7D-4F8A-4DDB-8365-76C00015C129}" type="presParOf" srcId="{D4472BBA-CAA3-4227-AFFD-C0B5C79AE5B5}" destId="{42B40098-6FAE-4438-AD77-90C69BB1A34B}" srcOrd="5" destOrd="0" presId="urn:microsoft.com/office/officeart/2005/8/layout/hList7"/>
    <dgm:cxn modelId="{4AA503B1-7B5A-4BD7-9C64-CEB054CA8621}" type="presParOf" srcId="{D4472BBA-CAA3-4227-AFFD-C0B5C79AE5B5}" destId="{F768A8D9-8ECE-4C86-B5BA-06FC967755CB}" srcOrd="6" destOrd="0" presId="urn:microsoft.com/office/officeart/2005/8/layout/hList7"/>
    <dgm:cxn modelId="{3F9DD915-8264-454B-BB1D-83F24256DF0D}" type="presParOf" srcId="{F768A8D9-8ECE-4C86-B5BA-06FC967755CB}" destId="{FBF53EEC-13B2-4CBB-8689-F966C5E552AE}" srcOrd="0" destOrd="0" presId="urn:microsoft.com/office/officeart/2005/8/layout/hList7"/>
    <dgm:cxn modelId="{889548C8-40E9-4F00-A82B-099E7F282946}" type="presParOf" srcId="{F768A8D9-8ECE-4C86-B5BA-06FC967755CB}" destId="{1CCD2742-B108-4370-B505-6462E94C2692}" srcOrd="1" destOrd="0" presId="urn:microsoft.com/office/officeart/2005/8/layout/hList7"/>
    <dgm:cxn modelId="{2CFD3BD7-1DF4-4AA7-96EA-64F5FA0674A2}" type="presParOf" srcId="{F768A8D9-8ECE-4C86-B5BA-06FC967755CB}" destId="{1CE28A25-5B79-437D-907B-2D608E68C270}" srcOrd="2" destOrd="0" presId="urn:microsoft.com/office/officeart/2005/8/layout/hList7"/>
    <dgm:cxn modelId="{AD08AE33-9F32-408F-AFCC-3C8D2F24DC8B}" type="presParOf" srcId="{F768A8D9-8ECE-4C86-B5BA-06FC967755CB}" destId="{A7573E9A-5F70-4397-925C-64132963E02D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EEB119D-2403-49F4-BE37-E030F97DB8C4}" type="doc">
      <dgm:prSet loTypeId="urn:microsoft.com/office/officeart/2018/2/layout/IconVerticalSolidList" loCatId="icon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520E709-571C-4C74-9274-5DB69FA0B39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OneDrive contents resemble Home Folder</a:t>
          </a:r>
        </a:p>
      </dgm:t>
    </dgm:pt>
    <dgm:pt modelId="{1F11ADA6-EEA8-48D1-88E2-25E7B048A4FD}" type="parTrans" cxnId="{1C8A2A57-383E-417D-B58B-7A5213AF2F30}">
      <dgm:prSet/>
      <dgm:spPr/>
      <dgm:t>
        <a:bodyPr/>
        <a:lstStyle/>
        <a:p>
          <a:endParaRPr lang="en-US"/>
        </a:p>
      </dgm:t>
    </dgm:pt>
    <dgm:pt modelId="{BD486412-27F1-4812-9695-28FE35C0BE56}" type="sibTrans" cxnId="{1C8A2A57-383E-417D-B58B-7A5213AF2F30}">
      <dgm:prSet/>
      <dgm:spPr/>
      <dgm:t>
        <a:bodyPr/>
        <a:lstStyle/>
        <a:p>
          <a:endParaRPr lang="en-US"/>
        </a:p>
      </dgm:t>
    </dgm:pt>
    <dgm:pt modelId="{B7FB106C-C3A5-47BF-8FF7-368C2A1F213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Home Folder is removed</a:t>
          </a:r>
        </a:p>
      </dgm:t>
    </dgm:pt>
    <dgm:pt modelId="{4EB86EAC-260C-462C-92A5-7DBCE5348B15}" type="parTrans" cxnId="{9CB88537-00A1-4573-957F-30355E6F21A3}">
      <dgm:prSet/>
      <dgm:spPr/>
      <dgm:t>
        <a:bodyPr/>
        <a:lstStyle/>
        <a:p>
          <a:endParaRPr lang="en-US"/>
        </a:p>
      </dgm:t>
    </dgm:pt>
    <dgm:pt modelId="{31CDC5F3-509B-4D8E-AA54-4D5936578948}" type="sibTrans" cxnId="{9CB88537-00A1-4573-957F-30355E6F21A3}">
      <dgm:prSet/>
      <dgm:spPr/>
      <dgm:t>
        <a:bodyPr/>
        <a:lstStyle/>
        <a:p>
          <a:endParaRPr lang="en-US"/>
        </a:p>
      </dgm:t>
    </dgm:pt>
    <dgm:pt modelId="{90C30C8F-9F3E-44E8-B6AB-411F244F393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Known Folders refer to OneDrive</a:t>
          </a:r>
        </a:p>
      </dgm:t>
    </dgm:pt>
    <dgm:pt modelId="{DFAEFFF5-11DA-44DB-A1D6-7727922CACFC}" type="parTrans" cxnId="{73582D56-689F-4D52-BB21-69FB553C9D58}">
      <dgm:prSet/>
      <dgm:spPr/>
      <dgm:t>
        <a:bodyPr/>
        <a:lstStyle/>
        <a:p>
          <a:endParaRPr lang="en-US"/>
        </a:p>
      </dgm:t>
    </dgm:pt>
    <dgm:pt modelId="{260379C5-136E-46F3-9F77-B5F04B811C48}" type="sibTrans" cxnId="{73582D56-689F-4D52-BB21-69FB553C9D58}">
      <dgm:prSet/>
      <dgm:spPr/>
      <dgm:t>
        <a:bodyPr/>
        <a:lstStyle/>
        <a:p>
          <a:endParaRPr lang="en-US"/>
        </a:p>
      </dgm:t>
    </dgm:pt>
    <dgm:pt modelId="{98CA53F5-DA07-4F85-AA6D-EB0D9C27AF7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No more referrals to the file share</a:t>
          </a:r>
        </a:p>
      </dgm:t>
    </dgm:pt>
    <dgm:pt modelId="{7B29CAFD-B505-4D55-9DE0-D1C5DFFD8E70}" type="parTrans" cxnId="{814C420C-1373-413D-B462-470D5AF8BBF3}">
      <dgm:prSet/>
      <dgm:spPr/>
      <dgm:t>
        <a:bodyPr/>
        <a:lstStyle/>
        <a:p>
          <a:endParaRPr lang="en-US"/>
        </a:p>
      </dgm:t>
    </dgm:pt>
    <dgm:pt modelId="{FB7F291B-FA0C-49F4-94EC-7F5F617407D1}" type="sibTrans" cxnId="{814C420C-1373-413D-B462-470D5AF8BBF3}">
      <dgm:prSet/>
      <dgm:spPr/>
      <dgm:t>
        <a:bodyPr/>
        <a:lstStyle/>
        <a:p>
          <a:endParaRPr lang="en-US"/>
        </a:p>
      </dgm:t>
    </dgm:pt>
    <dgm:pt modelId="{CEB8E3AA-7D12-4F26-88FD-FD28D0CF9AD4}" type="pres">
      <dgm:prSet presAssocID="{3EEB119D-2403-49F4-BE37-E030F97DB8C4}" presName="root" presStyleCnt="0">
        <dgm:presLayoutVars>
          <dgm:dir/>
          <dgm:resizeHandles val="exact"/>
        </dgm:presLayoutVars>
      </dgm:prSet>
      <dgm:spPr/>
    </dgm:pt>
    <dgm:pt modelId="{B6ADE8D3-7CE8-4C7A-94C2-A8FC28E57439}" type="pres">
      <dgm:prSet presAssocID="{F520E709-571C-4C74-9274-5DB69FA0B39F}" presName="compNode" presStyleCnt="0"/>
      <dgm:spPr/>
    </dgm:pt>
    <dgm:pt modelId="{93221045-AC7B-4CF7-9592-8655F8DDF04C}" type="pres">
      <dgm:prSet presAssocID="{F520E709-571C-4C74-9274-5DB69FA0B39F}" presName="bgRect" presStyleLbl="bgShp" presStyleIdx="0" presStyleCnt="4"/>
      <dgm:spPr/>
    </dgm:pt>
    <dgm:pt modelId="{9A6E6E1A-2A77-4BC0-995D-E071886A54DA}" type="pres">
      <dgm:prSet presAssocID="{F520E709-571C-4C74-9274-5DB69FA0B39F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C5FAEAB6-780B-4A8B-A7E9-BF413C412527}" type="pres">
      <dgm:prSet presAssocID="{F520E709-571C-4C74-9274-5DB69FA0B39F}" presName="spaceRect" presStyleCnt="0"/>
      <dgm:spPr/>
    </dgm:pt>
    <dgm:pt modelId="{354D1439-61CF-43CB-9A3F-93FCFD306F12}" type="pres">
      <dgm:prSet presAssocID="{F520E709-571C-4C74-9274-5DB69FA0B39F}" presName="parTx" presStyleLbl="revTx" presStyleIdx="0" presStyleCnt="4">
        <dgm:presLayoutVars>
          <dgm:chMax val="0"/>
          <dgm:chPref val="0"/>
        </dgm:presLayoutVars>
      </dgm:prSet>
      <dgm:spPr/>
    </dgm:pt>
    <dgm:pt modelId="{0BA4FBFB-CF21-4EF4-B100-FD695464FFFF}" type="pres">
      <dgm:prSet presAssocID="{BD486412-27F1-4812-9695-28FE35C0BE56}" presName="sibTrans" presStyleCnt="0"/>
      <dgm:spPr/>
    </dgm:pt>
    <dgm:pt modelId="{F7B09469-751D-408B-9F7A-D69CA88B080D}" type="pres">
      <dgm:prSet presAssocID="{B7FB106C-C3A5-47BF-8FF7-368C2A1F2137}" presName="compNode" presStyleCnt="0"/>
      <dgm:spPr/>
    </dgm:pt>
    <dgm:pt modelId="{369D7EFB-CD8B-4CE9-98BE-42BF888CF685}" type="pres">
      <dgm:prSet presAssocID="{B7FB106C-C3A5-47BF-8FF7-368C2A1F2137}" presName="bgRect" presStyleLbl="bgShp" presStyleIdx="1" presStyleCnt="4"/>
      <dgm:spPr/>
    </dgm:pt>
    <dgm:pt modelId="{84A202D6-70B0-4890-A76E-2E8F4C2574FE}" type="pres">
      <dgm:prSet presAssocID="{B7FB106C-C3A5-47BF-8FF7-368C2A1F213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ilet"/>
        </a:ext>
      </dgm:extLst>
    </dgm:pt>
    <dgm:pt modelId="{5E394B0C-D53B-4286-A4D9-8102616A2400}" type="pres">
      <dgm:prSet presAssocID="{B7FB106C-C3A5-47BF-8FF7-368C2A1F2137}" presName="spaceRect" presStyleCnt="0"/>
      <dgm:spPr/>
    </dgm:pt>
    <dgm:pt modelId="{A4A09E5E-CFC9-4802-BE36-F2A7AE345482}" type="pres">
      <dgm:prSet presAssocID="{B7FB106C-C3A5-47BF-8FF7-368C2A1F2137}" presName="parTx" presStyleLbl="revTx" presStyleIdx="1" presStyleCnt="4">
        <dgm:presLayoutVars>
          <dgm:chMax val="0"/>
          <dgm:chPref val="0"/>
        </dgm:presLayoutVars>
      </dgm:prSet>
      <dgm:spPr/>
    </dgm:pt>
    <dgm:pt modelId="{CC1CF61B-AC9F-43AA-A8A7-1F1AB5981235}" type="pres">
      <dgm:prSet presAssocID="{31CDC5F3-509B-4D8E-AA54-4D5936578948}" presName="sibTrans" presStyleCnt="0"/>
      <dgm:spPr/>
    </dgm:pt>
    <dgm:pt modelId="{A950AF9B-9E48-4F8E-8909-85748593617A}" type="pres">
      <dgm:prSet presAssocID="{90C30C8F-9F3E-44E8-B6AB-411F244F3931}" presName="compNode" presStyleCnt="0"/>
      <dgm:spPr/>
    </dgm:pt>
    <dgm:pt modelId="{FF9315E8-8EE8-4188-BFC0-61299EDFD0C4}" type="pres">
      <dgm:prSet presAssocID="{90C30C8F-9F3E-44E8-B6AB-411F244F3931}" presName="bgRect" presStyleLbl="bgShp" presStyleIdx="2" presStyleCnt="4"/>
      <dgm:spPr/>
    </dgm:pt>
    <dgm:pt modelId="{9EE20AC6-CE89-451A-BDE0-D404B65D11A6}" type="pres">
      <dgm:prSet presAssocID="{90C30C8F-9F3E-44E8-B6AB-411F244F393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hare with person"/>
        </a:ext>
      </dgm:extLst>
    </dgm:pt>
    <dgm:pt modelId="{95308F40-8AD6-45B5-A498-839189EA5084}" type="pres">
      <dgm:prSet presAssocID="{90C30C8F-9F3E-44E8-B6AB-411F244F3931}" presName="spaceRect" presStyleCnt="0"/>
      <dgm:spPr/>
    </dgm:pt>
    <dgm:pt modelId="{C0B036F8-2EF6-4C16-9E6C-49EF54BADD60}" type="pres">
      <dgm:prSet presAssocID="{90C30C8F-9F3E-44E8-B6AB-411F244F3931}" presName="parTx" presStyleLbl="revTx" presStyleIdx="2" presStyleCnt="4">
        <dgm:presLayoutVars>
          <dgm:chMax val="0"/>
          <dgm:chPref val="0"/>
        </dgm:presLayoutVars>
      </dgm:prSet>
      <dgm:spPr/>
    </dgm:pt>
    <dgm:pt modelId="{3FFE72A5-64C4-46C2-B823-282D194F3592}" type="pres">
      <dgm:prSet presAssocID="{260379C5-136E-46F3-9F77-B5F04B811C48}" presName="sibTrans" presStyleCnt="0"/>
      <dgm:spPr/>
    </dgm:pt>
    <dgm:pt modelId="{42E71F67-8B92-4624-B260-1B032D47BACE}" type="pres">
      <dgm:prSet presAssocID="{98CA53F5-DA07-4F85-AA6D-EB0D9C27AF74}" presName="compNode" presStyleCnt="0"/>
      <dgm:spPr/>
    </dgm:pt>
    <dgm:pt modelId="{936D1618-96AC-471A-948F-4F1E4391B52E}" type="pres">
      <dgm:prSet presAssocID="{98CA53F5-DA07-4F85-AA6D-EB0D9C27AF74}" presName="bgRect" presStyleLbl="bgShp" presStyleIdx="3" presStyleCnt="4"/>
      <dgm:spPr/>
    </dgm:pt>
    <dgm:pt modelId="{5C02CE9D-C609-40B7-93B2-B767E52B174D}" type="pres">
      <dgm:prSet presAssocID="{98CA53F5-DA07-4F85-AA6D-EB0D9C27AF7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1DCFF7DA-320B-484A-87B7-29B8AF2A3AA9}" type="pres">
      <dgm:prSet presAssocID="{98CA53F5-DA07-4F85-AA6D-EB0D9C27AF74}" presName="spaceRect" presStyleCnt="0"/>
      <dgm:spPr/>
    </dgm:pt>
    <dgm:pt modelId="{5F180CBB-10CB-4854-8B71-26C1E5310A28}" type="pres">
      <dgm:prSet presAssocID="{98CA53F5-DA07-4F85-AA6D-EB0D9C27AF7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814C420C-1373-413D-B462-470D5AF8BBF3}" srcId="{3EEB119D-2403-49F4-BE37-E030F97DB8C4}" destId="{98CA53F5-DA07-4F85-AA6D-EB0D9C27AF74}" srcOrd="3" destOrd="0" parTransId="{7B29CAFD-B505-4D55-9DE0-D1C5DFFD8E70}" sibTransId="{FB7F291B-FA0C-49F4-94EC-7F5F617407D1}"/>
    <dgm:cxn modelId="{9CB88537-00A1-4573-957F-30355E6F21A3}" srcId="{3EEB119D-2403-49F4-BE37-E030F97DB8C4}" destId="{B7FB106C-C3A5-47BF-8FF7-368C2A1F2137}" srcOrd="1" destOrd="0" parTransId="{4EB86EAC-260C-462C-92A5-7DBCE5348B15}" sibTransId="{31CDC5F3-509B-4D8E-AA54-4D5936578948}"/>
    <dgm:cxn modelId="{1C55DD4D-F15D-4A7D-86E8-86EE74CE859F}" type="presOf" srcId="{98CA53F5-DA07-4F85-AA6D-EB0D9C27AF74}" destId="{5F180CBB-10CB-4854-8B71-26C1E5310A28}" srcOrd="0" destOrd="0" presId="urn:microsoft.com/office/officeart/2018/2/layout/IconVerticalSolidList"/>
    <dgm:cxn modelId="{73582D56-689F-4D52-BB21-69FB553C9D58}" srcId="{3EEB119D-2403-49F4-BE37-E030F97DB8C4}" destId="{90C30C8F-9F3E-44E8-B6AB-411F244F3931}" srcOrd="2" destOrd="0" parTransId="{DFAEFFF5-11DA-44DB-A1D6-7727922CACFC}" sibTransId="{260379C5-136E-46F3-9F77-B5F04B811C48}"/>
    <dgm:cxn modelId="{EB5B3A76-4354-40EF-BF3E-A286FA9970B5}" type="presOf" srcId="{90C30C8F-9F3E-44E8-B6AB-411F244F3931}" destId="{C0B036F8-2EF6-4C16-9E6C-49EF54BADD60}" srcOrd="0" destOrd="0" presId="urn:microsoft.com/office/officeart/2018/2/layout/IconVerticalSolidList"/>
    <dgm:cxn modelId="{1C8A2A57-383E-417D-B58B-7A5213AF2F30}" srcId="{3EEB119D-2403-49F4-BE37-E030F97DB8C4}" destId="{F520E709-571C-4C74-9274-5DB69FA0B39F}" srcOrd="0" destOrd="0" parTransId="{1F11ADA6-EEA8-48D1-88E2-25E7B048A4FD}" sibTransId="{BD486412-27F1-4812-9695-28FE35C0BE56}"/>
    <dgm:cxn modelId="{F964A388-505A-44AE-A6D7-BDEBD9B78ADA}" type="presOf" srcId="{F520E709-571C-4C74-9274-5DB69FA0B39F}" destId="{354D1439-61CF-43CB-9A3F-93FCFD306F12}" srcOrd="0" destOrd="0" presId="urn:microsoft.com/office/officeart/2018/2/layout/IconVerticalSolidList"/>
    <dgm:cxn modelId="{C6494996-0BAF-418D-9E5F-BB6C0B5D4F6C}" type="presOf" srcId="{3EEB119D-2403-49F4-BE37-E030F97DB8C4}" destId="{CEB8E3AA-7D12-4F26-88FD-FD28D0CF9AD4}" srcOrd="0" destOrd="0" presId="urn:microsoft.com/office/officeart/2018/2/layout/IconVerticalSolidList"/>
    <dgm:cxn modelId="{BCB5C6AF-6927-4713-A67D-8512215902FB}" type="presOf" srcId="{B7FB106C-C3A5-47BF-8FF7-368C2A1F2137}" destId="{A4A09E5E-CFC9-4802-BE36-F2A7AE345482}" srcOrd="0" destOrd="0" presId="urn:microsoft.com/office/officeart/2018/2/layout/IconVerticalSolidList"/>
    <dgm:cxn modelId="{C3CAEA3C-B54E-43D6-B141-1D40CC66B467}" type="presParOf" srcId="{CEB8E3AA-7D12-4F26-88FD-FD28D0CF9AD4}" destId="{B6ADE8D3-7CE8-4C7A-94C2-A8FC28E57439}" srcOrd="0" destOrd="0" presId="urn:microsoft.com/office/officeart/2018/2/layout/IconVerticalSolidList"/>
    <dgm:cxn modelId="{DE68772B-CCD8-47AB-AA76-90CF871C353B}" type="presParOf" srcId="{B6ADE8D3-7CE8-4C7A-94C2-A8FC28E57439}" destId="{93221045-AC7B-4CF7-9592-8655F8DDF04C}" srcOrd="0" destOrd="0" presId="urn:microsoft.com/office/officeart/2018/2/layout/IconVerticalSolidList"/>
    <dgm:cxn modelId="{149D27CC-577C-4DBD-B084-5B8528AB34BA}" type="presParOf" srcId="{B6ADE8D3-7CE8-4C7A-94C2-A8FC28E57439}" destId="{9A6E6E1A-2A77-4BC0-995D-E071886A54DA}" srcOrd="1" destOrd="0" presId="urn:microsoft.com/office/officeart/2018/2/layout/IconVerticalSolidList"/>
    <dgm:cxn modelId="{8509993A-4239-42A2-A967-138D9BD11B69}" type="presParOf" srcId="{B6ADE8D3-7CE8-4C7A-94C2-A8FC28E57439}" destId="{C5FAEAB6-780B-4A8B-A7E9-BF413C412527}" srcOrd="2" destOrd="0" presId="urn:microsoft.com/office/officeart/2018/2/layout/IconVerticalSolidList"/>
    <dgm:cxn modelId="{36B4869A-0CD9-4F62-8F36-072C05826D68}" type="presParOf" srcId="{B6ADE8D3-7CE8-4C7A-94C2-A8FC28E57439}" destId="{354D1439-61CF-43CB-9A3F-93FCFD306F12}" srcOrd="3" destOrd="0" presId="urn:microsoft.com/office/officeart/2018/2/layout/IconVerticalSolidList"/>
    <dgm:cxn modelId="{82700E54-9A07-4CE3-B3A2-7F058FC51BBC}" type="presParOf" srcId="{CEB8E3AA-7D12-4F26-88FD-FD28D0CF9AD4}" destId="{0BA4FBFB-CF21-4EF4-B100-FD695464FFFF}" srcOrd="1" destOrd="0" presId="urn:microsoft.com/office/officeart/2018/2/layout/IconVerticalSolidList"/>
    <dgm:cxn modelId="{90011146-1EFC-43E9-B0D8-C61B0EA18FCC}" type="presParOf" srcId="{CEB8E3AA-7D12-4F26-88FD-FD28D0CF9AD4}" destId="{F7B09469-751D-408B-9F7A-D69CA88B080D}" srcOrd="2" destOrd="0" presId="urn:microsoft.com/office/officeart/2018/2/layout/IconVerticalSolidList"/>
    <dgm:cxn modelId="{08C18508-2ED7-4A8B-8D0D-C9064EA613EE}" type="presParOf" srcId="{F7B09469-751D-408B-9F7A-D69CA88B080D}" destId="{369D7EFB-CD8B-4CE9-98BE-42BF888CF685}" srcOrd="0" destOrd="0" presId="urn:microsoft.com/office/officeart/2018/2/layout/IconVerticalSolidList"/>
    <dgm:cxn modelId="{F7FCF23A-6FED-4E9B-84DD-17082C112996}" type="presParOf" srcId="{F7B09469-751D-408B-9F7A-D69CA88B080D}" destId="{84A202D6-70B0-4890-A76E-2E8F4C2574FE}" srcOrd="1" destOrd="0" presId="urn:microsoft.com/office/officeart/2018/2/layout/IconVerticalSolidList"/>
    <dgm:cxn modelId="{C752955C-60B3-429E-8A8F-5DD6BABBC457}" type="presParOf" srcId="{F7B09469-751D-408B-9F7A-D69CA88B080D}" destId="{5E394B0C-D53B-4286-A4D9-8102616A2400}" srcOrd="2" destOrd="0" presId="urn:microsoft.com/office/officeart/2018/2/layout/IconVerticalSolidList"/>
    <dgm:cxn modelId="{29D9EE36-85DF-4200-9C85-68634DDFEE2C}" type="presParOf" srcId="{F7B09469-751D-408B-9F7A-D69CA88B080D}" destId="{A4A09E5E-CFC9-4802-BE36-F2A7AE345482}" srcOrd="3" destOrd="0" presId="urn:microsoft.com/office/officeart/2018/2/layout/IconVerticalSolidList"/>
    <dgm:cxn modelId="{588714AC-D6E1-443E-8B7A-F734DDDBFB6A}" type="presParOf" srcId="{CEB8E3AA-7D12-4F26-88FD-FD28D0CF9AD4}" destId="{CC1CF61B-AC9F-43AA-A8A7-1F1AB5981235}" srcOrd="3" destOrd="0" presId="urn:microsoft.com/office/officeart/2018/2/layout/IconVerticalSolidList"/>
    <dgm:cxn modelId="{A94D840D-C67F-41E8-9DFA-51D348E0DC3B}" type="presParOf" srcId="{CEB8E3AA-7D12-4F26-88FD-FD28D0CF9AD4}" destId="{A950AF9B-9E48-4F8E-8909-85748593617A}" srcOrd="4" destOrd="0" presId="urn:microsoft.com/office/officeart/2018/2/layout/IconVerticalSolidList"/>
    <dgm:cxn modelId="{362C885E-EDB0-4668-AA57-E157667AA33F}" type="presParOf" srcId="{A950AF9B-9E48-4F8E-8909-85748593617A}" destId="{FF9315E8-8EE8-4188-BFC0-61299EDFD0C4}" srcOrd="0" destOrd="0" presId="urn:microsoft.com/office/officeart/2018/2/layout/IconVerticalSolidList"/>
    <dgm:cxn modelId="{B0E79C08-17F9-4447-8A86-4A86F615BBA0}" type="presParOf" srcId="{A950AF9B-9E48-4F8E-8909-85748593617A}" destId="{9EE20AC6-CE89-451A-BDE0-D404B65D11A6}" srcOrd="1" destOrd="0" presId="urn:microsoft.com/office/officeart/2018/2/layout/IconVerticalSolidList"/>
    <dgm:cxn modelId="{1F291B44-A83B-458C-B0FF-B4CA8AFD28B4}" type="presParOf" srcId="{A950AF9B-9E48-4F8E-8909-85748593617A}" destId="{95308F40-8AD6-45B5-A498-839189EA5084}" srcOrd="2" destOrd="0" presId="urn:microsoft.com/office/officeart/2018/2/layout/IconVerticalSolidList"/>
    <dgm:cxn modelId="{F4E9EB51-45DA-4F36-AE5D-CE69AF8363D5}" type="presParOf" srcId="{A950AF9B-9E48-4F8E-8909-85748593617A}" destId="{C0B036F8-2EF6-4C16-9E6C-49EF54BADD60}" srcOrd="3" destOrd="0" presId="urn:microsoft.com/office/officeart/2018/2/layout/IconVerticalSolidList"/>
    <dgm:cxn modelId="{4C612043-ABE8-4393-AA47-6DF309BD20C1}" type="presParOf" srcId="{CEB8E3AA-7D12-4F26-88FD-FD28D0CF9AD4}" destId="{3FFE72A5-64C4-46C2-B823-282D194F3592}" srcOrd="5" destOrd="0" presId="urn:microsoft.com/office/officeart/2018/2/layout/IconVerticalSolidList"/>
    <dgm:cxn modelId="{E7C5BEFA-211B-48C5-BDFE-20D3984E8F68}" type="presParOf" srcId="{CEB8E3AA-7D12-4F26-88FD-FD28D0CF9AD4}" destId="{42E71F67-8B92-4624-B260-1B032D47BACE}" srcOrd="6" destOrd="0" presId="urn:microsoft.com/office/officeart/2018/2/layout/IconVerticalSolidList"/>
    <dgm:cxn modelId="{3FF04644-7BED-45E2-9949-89D201C634A6}" type="presParOf" srcId="{42E71F67-8B92-4624-B260-1B032D47BACE}" destId="{936D1618-96AC-471A-948F-4F1E4391B52E}" srcOrd="0" destOrd="0" presId="urn:microsoft.com/office/officeart/2018/2/layout/IconVerticalSolidList"/>
    <dgm:cxn modelId="{7B0E3424-B169-442E-A155-800F578C8C71}" type="presParOf" srcId="{42E71F67-8B92-4624-B260-1B032D47BACE}" destId="{5C02CE9D-C609-40B7-93B2-B767E52B174D}" srcOrd="1" destOrd="0" presId="urn:microsoft.com/office/officeart/2018/2/layout/IconVerticalSolidList"/>
    <dgm:cxn modelId="{94A0A386-C09F-4128-9E47-029E9BA2A2DE}" type="presParOf" srcId="{42E71F67-8B92-4624-B260-1B032D47BACE}" destId="{1DCFF7DA-320B-484A-87B7-29B8AF2A3AA9}" srcOrd="2" destOrd="0" presId="urn:microsoft.com/office/officeart/2018/2/layout/IconVerticalSolidList"/>
    <dgm:cxn modelId="{19BEF40C-89CF-4587-A11D-FEFF33FF8B75}" type="presParOf" srcId="{42E71F67-8B92-4624-B260-1B032D47BACE}" destId="{5F180CBB-10CB-4854-8B71-26C1E5310A28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9578929-2F26-45A1-AB26-F21EA33407FF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942710BC-514E-4FFD-953F-CABD7BA2568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 Microsoft solution is preferred</a:t>
          </a:r>
        </a:p>
      </dgm:t>
    </dgm:pt>
    <dgm:pt modelId="{0C1C39A7-682E-4CE7-8432-AC760F2BA3CF}" type="parTrans" cxnId="{A2A9F0E5-ABCB-4A1F-AF73-865AF914FDE9}">
      <dgm:prSet/>
      <dgm:spPr/>
      <dgm:t>
        <a:bodyPr/>
        <a:lstStyle/>
        <a:p>
          <a:endParaRPr lang="en-US"/>
        </a:p>
      </dgm:t>
    </dgm:pt>
    <dgm:pt modelId="{F14DF70A-456C-46B3-9DEB-DA8E5F4C6EA9}" type="sibTrans" cxnId="{A2A9F0E5-ABCB-4A1F-AF73-865AF914FDE9}">
      <dgm:prSet/>
      <dgm:spPr/>
      <dgm:t>
        <a:bodyPr/>
        <a:lstStyle/>
        <a:p>
          <a:endParaRPr lang="en-US"/>
        </a:p>
      </dgm:t>
    </dgm:pt>
    <dgm:pt modelId="{CC38FD98-50A6-4234-BBF6-35FD2574C83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Some users have a lot of data</a:t>
          </a:r>
        </a:p>
      </dgm:t>
    </dgm:pt>
    <dgm:pt modelId="{824D5CAD-CAEC-49EB-9DB2-FE6C9F7A0B35}" type="parTrans" cxnId="{5E0AC76F-4904-45AB-A5B4-F6D4AA84576E}">
      <dgm:prSet/>
      <dgm:spPr/>
      <dgm:t>
        <a:bodyPr/>
        <a:lstStyle/>
        <a:p>
          <a:endParaRPr lang="en-US"/>
        </a:p>
      </dgm:t>
    </dgm:pt>
    <dgm:pt modelId="{D054C46B-50D6-412A-8717-8A22453A9210}" type="sibTrans" cxnId="{5E0AC76F-4904-45AB-A5B4-F6D4AA84576E}">
      <dgm:prSet/>
      <dgm:spPr/>
      <dgm:t>
        <a:bodyPr/>
        <a:lstStyle/>
        <a:p>
          <a:endParaRPr lang="en-US"/>
        </a:p>
      </dgm:t>
    </dgm:pt>
    <dgm:pt modelId="{5BD48394-1A21-4796-B18D-7F6FFBCA55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Multiple batches of users to migrate</a:t>
          </a:r>
        </a:p>
      </dgm:t>
    </dgm:pt>
    <dgm:pt modelId="{D7001B8E-7BF6-4DA4-98A8-FEADF98782AB}" type="parTrans" cxnId="{3C726523-4629-4AA0-A5AE-9D74C8A82E55}">
      <dgm:prSet/>
      <dgm:spPr/>
      <dgm:t>
        <a:bodyPr/>
        <a:lstStyle/>
        <a:p>
          <a:endParaRPr lang="en-US"/>
        </a:p>
      </dgm:t>
    </dgm:pt>
    <dgm:pt modelId="{EB0CF817-94E0-4588-9E13-B6DE6E86E623}" type="sibTrans" cxnId="{3C726523-4629-4AA0-A5AE-9D74C8A82E55}">
      <dgm:prSet/>
      <dgm:spPr/>
      <dgm:t>
        <a:bodyPr/>
        <a:lstStyle/>
        <a:p>
          <a:endParaRPr lang="en-US"/>
        </a:p>
      </dgm:t>
    </dgm:pt>
    <dgm:pt modelId="{D9C843FD-7D56-44DB-B442-6AD7C1965809}" type="pres">
      <dgm:prSet presAssocID="{D9578929-2F26-45A1-AB26-F21EA33407FF}" presName="root" presStyleCnt="0">
        <dgm:presLayoutVars>
          <dgm:dir/>
          <dgm:resizeHandles val="exact"/>
        </dgm:presLayoutVars>
      </dgm:prSet>
      <dgm:spPr/>
    </dgm:pt>
    <dgm:pt modelId="{4DDAA864-B80A-469F-9797-9D8F8ED185A5}" type="pres">
      <dgm:prSet presAssocID="{942710BC-514E-4FFD-953F-CABD7BA25684}" presName="compNode" presStyleCnt="0"/>
      <dgm:spPr/>
    </dgm:pt>
    <dgm:pt modelId="{3EABCC21-BB57-4E27-8839-799012E4F43D}" type="pres">
      <dgm:prSet presAssocID="{942710BC-514E-4FFD-953F-CABD7BA25684}" presName="bgRect" presStyleLbl="bgShp" presStyleIdx="0" presStyleCnt="3" custLinFactNeighborY="-1659"/>
      <dgm:spPr/>
    </dgm:pt>
    <dgm:pt modelId="{1B75BC26-0038-4CB0-B6A4-4FC4403B821C}" type="pres">
      <dgm:prSet presAssocID="{942710BC-514E-4FFD-953F-CABD7BA2568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EABE6924-3181-455E-8F7D-30BA6B523CEB}" type="pres">
      <dgm:prSet presAssocID="{942710BC-514E-4FFD-953F-CABD7BA25684}" presName="spaceRect" presStyleCnt="0"/>
      <dgm:spPr/>
    </dgm:pt>
    <dgm:pt modelId="{7C834185-5474-4DCC-AEE6-DFD71C85D2C6}" type="pres">
      <dgm:prSet presAssocID="{942710BC-514E-4FFD-953F-CABD7BA25684}" presName="parTx" presStyleLbl="revTx" presStyleIdx="0" presStyleCnt="3">
        <dgm:presLayoutVars>
          <dgm:chMax val="0"/>
          <dgm:chPref val="0"/>
        </dgm:presLayoutVars>
      </dgm:prSet>
      <dgm:spPr/>
    </dgm:pt>
    <dgm:pt modelId="{169BA24A-F9AE-42BA-BC4F-7DA1913BF636}" type="pres">
      <dgm:prSet presAssocID="{F14DF70A-456C-46B3-9DEB-DA8E5F4C6EA9}" presName="sibTrans" presStyleCnt="0"/>
      <dgm:spPr/>
    </dgm:pt>
    <dgm:pt modelId="{6AADF802-7CF0-4DCF-A6FA-F514D8C49A6C}" type="pres">
      <dgm:prSet presAssocID="{CC38FD98-50A6-4234-BBF6-35FD2574C83A}" presName="compNode" presStyleCnt="0"/>
      <dgm:spPr/>
    </dgm:pt>
    <dgm:pt modelId="{E136E746-5148-453D-A599-BC46B0D8A7CD}" type="pres">
      <dgm:prSet presAssocID="{CC38FD98-50A6-4234-BBF6-35FD2574C83A}" presName="bgRect" presStyleLbl="bgShp" presStyleIdx="1" presStyleCnt="3"/>
      <dgm:spPr/>
    </dgm:pt>
    <dgm:pt modelId="{B5A2614D-070E-4E47-B7A8-6ED81C0D5178}" type="pres">
      <dgm:prSet presAssocID="{CC38FD98-50A6-4234-BBF6-35FD2574C83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Influencer"/>
        </a:ext>
      </dgm:extLst>
    </dgm:pt>
    <dgm:pt modelId="{8E19D6FD-1526-41F2-B08E-D5EA21A9A8F2}" type="pres">
      <dgm:prSet presAssocID="{CC38FD98-50A6-4234-BBF6-35FD2574C83A}" presName="spaceRect" presStyleCnt="0"/>
      <dgm:spPr/>
    </dgm:pt>
    <dgm:pt modelId="{9E92835A-1FE0-4559-B1F5-3C3E120BB6CD}" type="pres">
      <dgm:prSet presAssocID="{CC38FD98-50A6-4234-BBF6-35FD2574C83A}" presName="parTx" presStyleLbl="revTx" presStyleIdx="1" presStyleCnt="3">
        <dgm:presLayoutVars>
          <dgm:chMax val="0"/>
          <dgm:chPref val="0"/>
        </dgm:presLayoutVars>
      </dgm:prSet>
      <dgm:spPr/>
    </dgm:pt>
    <dgm:pt modelId="{43274B89-DB01-4905-B31A-5EA422287D21}" type="pres">
      <dgm:prSet presAssocID="{D054C46B-50D6-412A-8717-8A22453A9210}" presName="sibTrans" presStyleCnt="0"/>
      <dgm:spPr/>
    </dgm:pt>
    <dgm:pt modelId="{877E886C-C1DB-420E-B456-89D071F7C1CA}" type="pres">
      <dgm:prSet presAssocID="{5BD48394-1A21-4796-B18D-7F6FFBCA55CD}" presName="compNode" presStyleCnt="0"/>
      <dgm:spPr/>
    </dgm:pt>
    <dgm:pt modelId="{B37662CF-D5C6-4239-9FC6-3DE3E89E8B2D}" type="pres">
      <dgm:prSet presAssocID="{5BD48394-1A21-4796-B18D-7F6FFBCA55CD}" presName="bgRect" presStyleLbl="bgShp" presStyleIdx="2" presStyleCnt="3"/>
      <dgm:spPr/>
    </dgm:pt>
    <dgm:pt modelId="{B29FC8D2-A23E-4B8C-83D9-FD3510AAFCC2}" type="pres">
      <dgm:prSet presAssocID="{5BD48394-1A21-4796-B18D-7F6FFBCA55C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C5592FB6-738E-4ADE-AD70-D1BDFAC796DB}" type="pres">
      <dgm:prSet presAssocID="{5BD48394-1A21-4796-B18D-7F6FFBCA55CD}" presName="spaceRect" presStyleCnt="0"/>
      <dgm:spPr/>
    </dgm:pt>
    <dgm:pt modelId="{8F23EB0C-0600-4628-BF32-81C8859D16E6}" type="pres">
      <dgm:prSet presAssocID="{5BD48394-1A21-4796-B18D-7F6FFBCA55C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BE11918-5527-4B55-BD9F-62B64A4CF9F8}" type="presOf" srcId="{942710BC-514E-4FFD-953F-CABD7BA25684}" destId="{7C834185-5474-4DCC-AEE6-DFD71C85D2C6}" srcOrd="0" destOrd="0" presId="urn:microsoft.com/office/officeart/2018/2/layout/IconVerticalSolidList"/>
    <dgm:cxn modelId="{3C726523-4629-4AA0-A5AE-9D74C8A82E55}" srcId="{D9578929-2F26-45A1-AB26-F21EA33407FF}" destId="{5BD48394-1A21-4796-B18D-7F6FFBCA55CD}" srcOrd="2" destOrd="0" parTransId="{D7001B8E-7BF6-4DA4-98A8-FEADF98782AB}" sibTransId="{EB0CF817-94E0-4588-9E13-B6DE6E86E623}"/>
    <dgm:cxn modelId="{D390A76E-ADE8-447F-B8CC-08E239616F8E}" type="presOf" srcId="{D9578929-2F26-45A1-AB26-F21EA33407FF}" destId="{D9C843FD-7D56-44DB-B442-6AD7C1965809}" srcOrd="0" destOrd="0" presId="urn:microsoft.com/office/officeart/2018/2/layout/IconVerticalSolidList"/>
    <dgm:cxn modelId="{A362614F-905E-45ED-B945-25CF89F0B699}" type="presOf" srcId="{5BD48394-1A21-4796-B18D-7F6FFBCA55CD}" destId="{8F23EB0C-0600-4628-BF32-81C8859D16E6}" srcOrd="0" destOrd="0" presId="urn:microsoft.com/office/officeart/2018/2/layout/IconVerticalSolidList"/>
    <dgm:cxn modelId="{5E0AC76F-4904-45AB-A5B4-F6D4AA84576E}" srcId="{D9578929-2F26-45A1-AB26-F21EA33407FF}" destId="{CC38FD98-50A6-4234-BBF6-35FD2574C83A}" srcOrd="1" destOrd="0" parTransId="{824D5CAD-CAEC-49EB-9DB2-FE6C9F7A0B35}" sibTransId="{D054C46B-50D6-412A-8717-8A22453A9210}"/>
    <dgm:cxn modelId="{F89AF9AB-B7E1-444D-88A5-8BE39FBA881B}" type="presOf" srcId="{CC38FD98-50A6-4234-BBF6-35FD2574C83A}" destId="{9E92835A-1FE0-4559-B1F5-3C3E120BB6CD}" srcOrd="0" destOrd="0" presId="urn:microsoft.com/office/officeart/2018/2/layout/IconVerticalSolidList"/>
    <dgm:cxn modelId="{A2A9F0E5-ABCB-4A1F-AF73-865AF914FDE9}" srcId="{D9578929-2F26-45A1-AB26-F21EA33407FF}" destId="{942710BC-514E-4FFD-953F-CABD7BA25684}" srcOrd="0" destOrd="0" parTransId="{0C1C39A7-682E-4CE7-8432-AC760F2BA3CF}" sibTransId="{F14DF70A-456C-46B3-9DEB-DA8E5F4C6EA9}"/>
    <dgm:cxn modelId="{C687CF3E-A8D2-4232-A83D-232846F96177}" type="presParOf" srcId="{D9C843FD-7D56-44DB-B442-6AD7C1965809}" destId="{4DDAA864-B80A-469F-9797-9D8F8ED185A5}" srcOrd="0" destOrd="0" presId="urn:microsoft.com/office/officeart/2018/2/layout/IconVerticalSolidList"/>
    <dgm:cxn modelId="{78BD00C8-A868-487A-A002-F8CB5BA11ABD}" type="presParOf" srcId="{4DDAA864-B80A-469F-9797-9D8F8ED185A5}" destId="{3EABCC21-BB57-4E27-8839-799012E4F43D}" srcOrd="0" destOrd="0" presId="urn:microsoft.com/office/officeart/2018/2/layout/IconVerticalSolidList"/>
    <dgm:cxn modelId="{39FE419C-19E5-4154-BDC5-12006D832E24}" type="presParOf" srcId="{4DDAA864-B80A-469F-9797-9D8F8ED185A5}" destId="{1B75BC26-0038-4CB0-B6A4-4FC4403B821C}" srcOrd="1" destOrd="0" presId="urn:microsoft.com/office/officeart/2018/2/layout/IconVerticalSolidList"/>
    <dgm:cxn modelId="{501DA625-1AA6-4D8E-AAA8-C550422EC0B9}" type="presParOf" srcId="{4DDAA864-B80A-469F-9797-9D8F8ED185A5}" destId="{EABE6924-3181-455E-8F7D-30BA6B523CEB}" srcOrd="2" destOrd="0" presId="urn:microsoft.com/office/officeart/2018/2/layout/IconVerticalSolidList"/>
    <dgm:cxn modelId="{40472787-E84B-4E96-B97B-467A9601DADF}" type="presParOf" srcId="{4DDAA864-B80A-469F-9797-9D8F8ED185A5}" destId="{7C834185-5474-4DCC-AEE6-DFD71C85D2C6}" srcOrd="3" destOrd="0" presId="urn:microsoft.com/office/officeart/2018/2/layout/IconVerticalSolidList"/>
    <dgm:cxn modelId="{8A2AC513-F337-4020-8F25-4D93E3E9DC93}" type="presParOf" srcId="{D9C843FD-7D56-44DB-B442-6AD7C1965809}" destId="{169BA24A-F9AE-42BA-BC4F-7DA1913BF636}" srcOrd="1" destOrd="0" presId="urn:microsoft.com/office/officeart/2018/2/layout/IconVerticalSolidList"/>
    <dgm:cxn modelId="{623C8E8C-2CE2-48DD-AF3E-896C37B4075C}" type="presParOf" srcId="{D9C843FD-7D56-44DB-B442-6AD7C1965809}" destId="{6AADF802-7CF0-4DCF-A6FA-F514D8C49A6C}" srcOrd="2" destOrd="0" presId="urn:microsoft.com/office/officeart/2018/2/layout/IconVerticalSolidList"/>
    <dgm:cxn modelId="{89CB3E3B-1367-48E8-B76D-D9D60C1EA4D8}" type="presParOf" srcId="{6AADF802-7CF0-4DCF-A6FA-F514D8C49A6C}" destId="{E136E746-5148-453D-A599-BC46B0D8A7CD}" srcOrd="0" destOrd="0" presId="urn:microsoft.com/office/officeart/2018/2/layout/IconVerticalSolidList"/>
    <dgm:cxn modelId="{B123E854-1E16-4301-B3EE-B3D5C27B3012}" type="presParOf" srcId="{6AADF802-7CF0-4DCF-A6FA-F514D8C49A6C}" destId="{B5A2614D-070E-4E47-B7A8-6ED81C0D5178}" srcOrd="1" destOrd="0" presId="urn:microsoft.com/office/officeart/2018/2/layout/IconVerticalSolidList"/>
    <dgm:cxn modelId="{9A835578-7958-45A8-A6B0-A9F36EB932CA}" type="presParOf" srcId="{6AADF802-7CF0-4DCF-A6FA-F514D8C49A6C}" destId="{8E19D6FD-1526-41F2-B08E-D5EA21A9A8F2}" srcOrd="2" destOrd="0" presId="urn:microsoft.com/office/officeart/2018/2/layout/IconVerticalSolidList"/>
    <dgm:cxn modelId="{C42E5F70-0D36-4184-9635-004C1949B899}" type="presParOf" srcId="{6AADF802-7CF0-4DCF-A6FA-F514D8C49A6C}" destId="{9E92835A-1FE0-4559-B1F5-3C3E120BB6CD}" srcOrd="3" destOrd="0" presId="urn:microsoft.com/office/officeart/2018/2/layout/IconVerticalSolidList"/>
    <dgm:cxn modelId="{7115D2AB-B243-4CD1-A97A-E9F107535075}" type="presParOf" srcId="{D9C843FD-7D56-44DB-B442-6AD7C1965809}" destId="{43274B89-DB01-4905-B31A-5EA422287D21}" srcOrd="3" destOrd="0" presId="urn:microsoft.com/office/officeart/2018/2/layout/IconVerticalSolidList"/>
    <dgm:cxn modelId="{DAF4011B-FCB1-48EF-ABCF-67FD40972DEC}" type="presParOf" srcId="{D9C843FD-7D56-44DB-B442-6AD7C1965809}" destId="{877E886C-C1DB-420E-B456-89D071F7C1CA}" srcOrd="4" destOrd="0" presId="urn:microsoft.com/office/officeart/2018/2/layout/IconVerticalSolidList"/>
    <dgm:cxn modelId="{EBDBA872-E7D6-4653-A780-E9774EF4B84A}" type="presParOf" srcId="{877E886C-C1DB-420E-B456-89D071F7C1CA}" destId="{B37662CF-D5C6-4239-9FC6-3DE3E89E8B2D}" srcOrd="0" destOrd="0" presId="urn:microsoft.com/office/officeart/2018/2/layout/IconVerticalSolidList"/>
    <dgm:cxn modelId="{F3F73957-CEEA-4F9E-B187-AEDAD73AEF4A}" type="presParOf" srcId="{877E886C-C1DB-420E-B456-89D071F7C1CA}" destId="{B29FC8D2-A23E-4B8C-83D9-FD3510AAFCC2}" srcOrd="1" destOrd="0" presId="urn:microsoft.com/office/officeart/2018/2/layout/IconVerticalSolidList"/>
    <dgm:cxn modelId="{8C9CC7FD-8129-4F37-854B-6522F939C64B}" type="presParOf" srcId="{877E886C-C1DB-420E-B456-89D071F7C1CA}" destId="{C5592FB6-738E-4ADE-AD70-D1BDFAC796DB}" srcOrd="2" destOrd="0" presId="urn:microsoft.com/office/officeart/2018/2/layout/IconVerticalSolidList"/>
    <dgm:cxn modelId="{57D21AF9-744A-469D-8F46-BDFA8D23DE2B}" type="presParOf" srcId="{877E886C-C1DB-420E-B456-89D071F7C1CA}" destId="{8F23EB0C-0600-4628-BF32-81C8859D16E6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74B916C-F27B-495B-8A53-A43FD192356D}" type="doc">
      <dgm:prSet loTypeId="urn:microsoft.com/office/officeart/2005/8/layout/hList1" loCatId="list" qsTypeId="urn:microsoft.com/office/officeart/2005/8/quickstyle/simple2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39EDBEE2-A5AA-4087-82BC-AF255674D972}">
      <dgm:prSet/>
      <dgm:spPr/>
      <dgm:t>
        <a:bodyPr/>
        <a:lstStyle/>
        <a:p>
          <a:r>
            <a:rPr lang="en-US" baseline="0"/>
            <a:t>User Migration for 3 Known Folders:</a:t>
          </a:r>
          <a:endParaRPr lang="en-US"/>
        </a:p>
      </dgm:t>
    </dgm:pt>
    <dgm:pt modelId="{F7D4FC91-A1D8-4406-AFDC-63562E94D4F6}" type="parTrans" cxnId="{816A713B-11CE-4272-BFF5-B1ABD60F6CD1}">
      <dgm:prSet/>
      <dgm:spPr/>
      <dgm:t>
        <a:bodyPr/>
        <a:lstStyle/>
        <a:p>
          <a:endParaRPr lang="en-US"/>
        </a:p>
      </dgm:t>
    </dgm:pt>
    <dgm:pt modelId="{887CECB8-AAE9-4123-A08D-EC40D5E62816}" type="sibTrans" cxnId="{816A713B-11CE-4272-BFF5-B1ABD60F6CD1}">
      <dgm:prSet/>
      <dgm:spPr/>
      <dgm:t>
        <a:bodyPr/>
        <a:lstStyle/>
        <a:p>
          <a:endParaRPr lang="en-US"/>
        </a:p>
      </dgm:t>
    </dgm:pt>
    <dgm:pt modelId="{FD9342A9-2E7A-482B-A952-CF3B86CBC1E3}">
      <dgm:prSet/>
      <dgm:spPr/>
      <dgm:t>
        <a:bodyPr/>
        <a:lstStyle/>
        <a:p>
          <a:r>
            <a:rPr lang="en-US" baseline="0"/>
            <a:t>Desktop</a:t>
          </a:r>
          <a:endParaRPr lang="en-US"/>
        </a:p>
      </dgm:t>
    </dgm:pt>
    <dgm:pt modelId="{32CAAE51-630D-4B1E-8AB9-CD0CF15105C9}" type="parTrans" cxnId="{ED68C3A0-CC40-41A7-A92B-04C7436EB463}">
      <dgm:prSet/>
      <dgm:spPr/>
      <dgm:t>
        <a:bodyPr/>
        <a:lstStyle/>
        <a:p>
          <a:endParaRPr lang="en-US"/>
        </a:p>
      </dgm:t>
    </dgm:pt>
    <dgm:pt modelId="{03C7437A-E072-43E5-8E43-ACDA4D1E410C}" type="sibTrans" cxnId="{ED68C3A0-CC40-41A7-A92B-04C7436EB463}">
      <dgm:prSet/>
      <dgm:spPr/>
      <dgm:t>
        <a:bodyPr/>
        <a:lstStyle/>
        <a:p>
          <a:endParaRPr lang="en-US"/>
        </a:p>
      </dgm:t>
    </dgm:pt>
    <dgm:pt modelId="{7BF9E5D1-0B09-4282-98CA-475DBD303540}">
      <dgm:prSet/>
      <dgm:spPr/>
      <dgm:t>
        <a:bodyPr/>
        <a:lstStyle/>
        <a:p>
          <a:r>
            <a:rPr lang="en-US" baseline="0"/>
            <a:t>Documents</a:t>
          </a:r>
          <a:endParaRPr lang="en-US"/>
        </a:p>
      </dgm:t>
    </dgm:pt>
    <dgm:pt modelId="{F9B2D569-E28E-41A0-A117-B5FCA4A250AE}" type="parTrans" cxnId="{DA454B97-E069-4505-A118-BF720ED670F2}">
      <dgm:prSet/>
      <dgm:spPr/>
      <dgm:t>
        <a:bodyPr/>
        <a:lstStyle/>
        <a:p>
          <a:endParaRPr lang="en-US"/>
        </a:p>
      </dgm:t>
    </dgm:pt>
    <dgm:pt modelId="{1B11F9B6-261B-4503-9E10-4B7466086B6F}" type="sibTrans" cxnId="{DA454B97-E069-4505-A118-BF720ED670F2}">
      <dgm:prSet/>
      <dgm:spPr/>
      <dgm:t>
        <a:bodyPr/>
        <a:lstStyle/>
        <a:p>
          <a:endParaRPr lang="en-US"/>
        </a:p>
      </dgm:t>
    </dgm:pt>
    <dgm:pt modelId="{51BBE0FE-B1E1-49A7-947C-3C8C7AE69A2E}">
      <dgm:prSet/>
      <dgm:spPr/>
      <dgm:t>
        <a:bodyPr/>
        <a:lstStyle/>
        <a:p>
          <a:r>
            <a:rPr lang="en-US" baseline="0"/>
            <a:t>Pictures</a:t>
          </a:r>
          <a:endParaRPr lang="en-US"/>
        </a:p>
      </dgm:t>
    </dgm:pt>
    <dgm:pt modelId="{713AFF66-9AC4-467A-80B6-63F58CEB1A5E}" type="parTrans" cxnId="{5A17CC1C-E606-4A98-94D1-75C0DE9FB35C}">
      <dgm:prSet/>
      <dgm:spPr/>
      <dgm:t>
        <a:bodyPr/>
        <a:lstStyle/>
        <a:p>
          <a:endParaRPr lang="en-US"/>
        </a:p>
      </dgm:t>
    </dgm:pt>
    <dgm:pt modelId="{FECD1F03-48BF-4DAA-8ED3-7E0FCE6AAC45}" type="sibTrans" cxnId="{5A17CC1C-E606-4A98-94D1-75C0DE9FB35C}">
      <dgm:prSet/>
      <dgm:spPr/>
      <dgm:t>
        <a:bodyPr/>
        <a:lstStyle/>
        <a:p>
          <a:endParaRPr lang="en-US"/>
        </a:p>
      </dgm:t>
    </dgm:pt>
    <dgm:pt modelId="{38CD28DF-DFB3-4903-A9E0-994AD3DCC83C}">
      <dgm:prSet/>
      <dgm:spPr/>
      <dgm:t>
        <a:bodyPr/>
        <a:lstStyle/>
        <a:p>
          <a:r>
            <a:rPr lang="en-US" baseline="0"/>
            <a:t>Not supported with Folder Redirection</a:t>
          </a:r>
          <a:endParaRPr lang="en-US"/>
        </a:p>
      </dgm:t>
    </dgm:pt>
    <dgm:pt modelId="{3D2992E6-62BA-4492-9819-DD14D435C622}" type="parTrans" cxnId="{79EBC8C2-573F-4198-97D0-8343777C120C}">
      <dgm:prSet/>
      <dgm:spPr/>
      <dgm:t>
        <a:bodyPr/>
        <a:lstStyle/>
        <a:p>
          <a:endParaRPr lang="en-US"/>
        </a:p>
      </dgm:t>
    </dgm:pt>
    <dgm:pt modelId="{42887512-B6DA-4640-B951-E2FEF7C4D24E}" type="sibTrans" cxnId="{79EBC8C2-573F-4198-97D0-8343777C120C}">
      <dgm:prSet/>
      <dgm:spPr/>
      <dgm:t>
        <a:bodyPr/>
        <a:lstStyle/>
        <a:p>
          <a:endParaRPr lang="en-US"/>
        </a:p>
      </dgm:t>
    </dgm:pt>
    <dgm:pt modelId="{DE04FF4B-3BB4-458A-BF4B-8ED6EC236BB6}">
      <dgm:prSet/>
      <dgm:spPr/>
      <dgm:t>
        <a:bodyPr/>
        <a:lstStyle/>
        <a:p>
          <a:r>
            <a:rPr lang="en-US"/>
            <a:t>+OneNote</a:t>
          </a:r>
        </a:p>
      </dgm:t>
    </dgm:pt>
    <dgm:pt modelId="{F31A7F1F-5A14-49F5-A0BE-9D89D1B2EE20}" type="parTrans" cxnId="{62AD7C8C-E49A-43A2-9174-C7B4F689C80E}">
      <dgm:prSet/>
      <dgm:spPr/>
      <dgm:t>
        <a:bodyPr/>
        <a:lstStyle/>
        <a:p>
          <a:endParaRPr lang="en-US"/>
        </a:p>
      </dgm:t>
    </dgm:pt>
    <dgm:pt modelId="{35944A9B-15CA-4A19-BB95-EE36F9BDDE6D}" type="sibTrans" cxnId="{62AD7C8C-E49A-43A2-9174-C7B4F689C80E}">
      <dgm:prSet/>
      <dgm:spPr/>
      <dgm:t>
        <a:bodyPr/>
        <a:lstStyle/>
        <a:p>
          <a:endParaRPr lang="en-US"/>
        </a:p>
      </dgm:t>
    </dgm:pt>
    <dgm:pt modelId="{F63742E4-670C-4464-9BB4-D44021DAB978}" type="pres">
      <dgm:prSet presAssocID="{C74B916C-F27B-495B-8A53-A43FD192356D}" presName="Name0" presStyleCnt="0">
        <dgm:presLayoutVars>
          <dgm:dir/>
          <dgm:animLvl val="lvl"/>
          <dgm:resizeHandles val="exact"/>
        </dgm:presLayoutVars>
      </dgm:prSet>
      <dgm:spPr/>
    </dgm:pt>
    <dgm:pt modelId="{3BC91534-EA6B-4FA6-9983-5D9634297BFE}" type="pres">
      <dgm:prSet presAssocID="{39EDBEE2-A5AA-4087-82BC-AF255674D972}" presName="composite" presStyleCnt="0"/>
      <dgm:spPr/>
    </dgm:pt>
    <dgm:pt modelId="{49168D23-3606-4B6C-B48B-74FE4E7B0081}" type="pres">
      <dgm:prSet presAssocID="{39EDBEE2-A5AA-4087-82BC-AF255674D972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7F05592C-D4F8-4575-A0FC-6299AF191D51}" type="pres">
      <dgm:prSet presAssocID="{39EDBEE2-A5AA-4087-82BC-AF255674D972}" presName="desTx" presStyleLbl="alignAccFollowNode1" presStyleIdx="0" presStyleCnt="2">
        <dgm:presLayoutVars>
          <dgm:bulletEnabled val="1"/>
        </dgm:presLayoutVars>
      </dgm:prSet>
      <dgm:spPr/>
    </dgm:pt>
    <dgm:pt modelId="{7F31AEEF-364A-4688-9603-713D8E7B9458}" type="pres">
      <dgm:prSet presAssocID="{887CECB8-AAE9-4123-A08D-EC40D5E62816}" presName="space" presStyleCnt="0"/>
      <dgm:spPr/>
    </dgm:pt>
    <dgm:pt modelId="{CF3F29B0-3746-4BCF-8880-C7C2F5703A30}" type="pres">
      <dgm:prSet presAssocID="{38CD28DF-DFB3-4903-A9E0-994AD3DCC83C}" presName="composite" presStyleCnt="0"/>
      <dgm:spPr/>
    </dgm:pt>
    <dgm:pt modelId="{B9AA62EE-0AF4-497B-AC93-EFBE239E637D}" type="pres">
      <dgm:prSet presAssocID="{38CD28DF-DFB3-4903-A9E0-994AD3DCC83C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0AE443C5-EADA-45DC-8DA5-908419A7DEC4}" type="pres">
      <dgm:prSet presAssocID="{38CD28DF-DFB3-4903-A9E0-994AD3DCC83C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5A17CC1C-E606-4A98-94D1-75C0DE9FB35C}" srcId="{39EDBEE2-A5AA-4087-82BC-AF255674D972}" destId="{51BBE0FE-B1E1-49A7-947C-3C8C7AE69A2E}" srcOrd="2" destOrd="0" parTransId="{713AFF66-9AC4-467A-80B6-63F58CEB1A5E}" sibTransId="{FECD1F03-48BF-4DAA-8ED3-7E0FCE6AAC45}"/>
    <dgm:cxn modelId="{9C73B81E-813F-414C-A77D-F08BCF97BBC1}" type="presOf" srcId="{FD9342A9-2E7A-482B-A952-CF3B86CBC1E3}" destId="{7F05592C-D4F8-4575-A0FC-6299AF191D51}" srcOrd="0" destOrd="0" presId="urn:microsoft.com/office/officeart/2005/8/layout/hList1"/>
    <dgm:cxn modelId="{9903943A-412F-4D1B-98D2-86F92922360D}" type="presOf" srcId="{38CD28DF-DFB3-4903-A9E0-994AD3DCC83C}" destId="{B9AA62EE-0AF4-497B-AC93-EFBE239E637D}" srcOrd="0" destOrd="0" presId="urn:microsoft.com/office/officeart/2005/8/layout/hList1"/>
    <dgm:cxn modelId="{816A713B-11CE-4272-BFF5-B1ABD60F6CD1}" srcId="{C74B916C-F27B-495B-8A53-A43FD192356D}" destId="{39EDBEE2-A5AA-4087-82BC-AF255674D972}" srcOrd="0" destOrd="0" parTransId="{F7D4FC91-A1D8-4406-AFDC-63562E94D4F6}" sibTransId="{887CECB8-AAE9-4123-A08D-EC40D5E62816}"/>
    <dgm:cxn modelId="{5574C36D-BA97-478F-97F1-C0688FACE580}" type="presOf" srcId="{DE04FF4B-3BB4-458A-BF4B-8ED6EC236BB6}" destId="{7F05592C-D4F8-4575-A0FC-6299AF191D51}" srcOrd="0" destOrd="3" presId="urn:microsoft.com/office/officeart/2005/8/layout/hList1"/>
    <dgm:cxn modelId="{62AD7C8C-E49A-43A2-9174-C7B4F689C80E}" srcId="{39EDBEE2-A5AA-4087-82BC-AF255674D972}" destId="{DE04FF4B-3BB4-458A-BF4B-8ED6EC236BB6}" srcOrd="3" destOrd="0" parTransId="{F31A7F1F-5A14-49F5-A0BE-9D89D1B2EE20}" sibTransId="{35944A9B-15CA-4A19-BB95-EE36F9BDDE6D}"/>
    <dgm:cxn modelId="{DA454B97-E069-4505-A118-BF720ED670F2}" srcId="{39EDBEE2-A5AA-4087-82BC-AF255674D972}" destId="{7BF9E5D1-0B09-4282-98CA-475DBD303540}" srcOrd="1" destOrd="0" parTransId="{F9B2D569-E28E-41A0-A117-B5FCA4A250AE}" sibTransId="{1B11F9B6-261B-4503-9E10-4B7466086B6F}"/>
    <dgm:cxn modelId="{ED68C3A0-CC40-41A7-A92B-04C7436EB463}" srcId="{39EDBEE2-A5AA-4087-82BC-AF255674D972}" destId="{FD9342A9-2E7A-482B-A952-CF3B86CBC1E3}" srcOrd="0" destOrd="0" parTransId="{32CAAE51-630D-4B1E-8AB9-CD0CF15105C9}" sibTransId="{03C7437A-E072-43E5-8E43-ACDA4D1E410C}"/>
    <dgm:cxn modelId="{47AF36A2-295B-4204-A9BC-E12F1FAF9C59}" type="presOf" srcId="{39EDBEE2-A5AA-4087-82BC-AF255674D972}" destId="{49168D23-3606-4B6C-B48B-74FE4E7B0081}" srcOrd="0" destOrd="0" presId="urn:microsoft.com/office/officeart/2005/8/layout/hList1"/>
    <dgm:cxn modelId="{794B23A5-31FF-4F75-BD64-933E5698CD85}" type="presOf" srcId="{C74B916C-F27B-495B-8A53-A43FD192356D}" destId="{F63742E4-670C-4464-9BB4-D44021DAB978}" srcOrd="0" destOrd="0" presId="urn:microsoft.com/office/officeart/2005/8/layout/hList1"/>
    <dgm:cxn modelId="{79EBC8C2-573F-4198-97D0-8343777C120C}" srcId="{C74B916C-F27B-495B-8A53-A43FD192356D}" destId="{38CD28DF-DFB3-4903-A9E0-994AD3DCC83C}" srcOrd="1" destOrd="0" parTransId="{3D2992E6-62BA-4492-9819-DD14D435C622}" sibTransId="{42887512-B6DA-4640-B951-E2FEF7C4D24E}"/>
    <dgm:cxn modelId="{9CE6E2D0-3721-48D0-A60A-ED591EA6A45D}" type="presOf" srcId="{51BBE0FE-B1E1-49A7-947C-3C8C7AE69A2E}" destId="{7F05592C-D4F8-4575-A0FC-6299AF191D51}" srcOrd="0" destOrd="2" presId="urn:microsoft.com/office/officeart/2005/8/layout/hList1"/>
    <dgm:cxn modelId="{6547AAD5-9658-49C2-AC1E-C45E1A63800D}" type="presOf" srcId="{7BF9E5D1-0B09-4282-98CA-475DBD303540}" destId="{7F05592C-D4F8-4575-A0FC-6299AF191D51}" srcOrd="0" destOrd="1" presId="urn:microsoft.com/office/officeart/2005/8/layout/hList1"/>
    <dgm:cxn modelId="{B133F211-C0A7-4111-97B9-DE5EF6B6E88C}" type="presParOf" srcId="{F63742E4-670C-4464-9BB4-D44021DAB978}" destId="{3BC91534-EA6B-4FA6-9983-5D9634297BFE}" srcOrd="0" destOrd="0" presId="urn:microsoft.com/office/officeart/2005/8/layout/hList1"/>
    <dgm:cxn modelId="{FB1B08FB-164D-415B-99A4-0983C761E327}" type="presParOf" srcId="{3BC91534-EA6B-4FA6-9983-5D9634297BFE}" destId="{49168D23-3606-4B6C-B48B-74FE4E7B0081}" srcOrd="0" destOrd="0" presId="urn:microsoft.com/office/officeart/2005/8/layout/hList1"/>
    <dgm:cxn modelId="{F8677217-1B9F-40FA-BA93-302A10D46E92}" type="presParOf" srcId="{3BC91534-EA6B-4FA6-9983-5D9634297BFE}" destId="{7F05592C-D4F8-4575-A0FC-6299AF191D51}" srcOrd="1" destOrd="0" presId="urn:microsoft.com/office/officeart/2005/8/layout/hList1"/>
    <dgm:cxn modelId="{5EED17C5-1BCD-4004-AA6A-6F483989EF10}" type="presParOf" srcId="{F63742E4-670C-4464-9BB4-D44021DAB978}" destId="{7F31AEEF-364A-4688-9603-713D8E7B9458}" srcOrd="1" destOrd="0" presId="urn:microsoft.com/office/officeart/2005/8/layout/hList1"/>
    <dgm:cxn modelId="{66F0AA83-5307-4989-8A36-C65CB668E1F0}" type="presParOf" srcId="{F63742E4-670C-4464-9BB4-D44021DAB978}" destId="{CF3F29B0-3746-4BCF-8880-C7C2F5703A30}" srcOrd="2" destOrd="0" presId="urn:microsoft.com/office/officeart/2005/8/layout/hList1"/>
    <dgm:cxn modelId="{710CDD34-D5F8-47BA-9BDD-D9EAED2AD3CB}" type="presParOf" srcId="{CF3F29B0-3746-4BCF-8880-C7C2F5703A30}" destId="{B9AA62EE-0AF4-497B-AC93-EFBE239E637D}" srcOrd="0" destOrd="0" presId="urn:microsoft.com/office/officeart/2005/8/layout/hList1"/>
    <dgm:cxn modelId="{B8AD02EF-7BFF-4508-99AD-4BC9B116DDD9}" type="presParOf" srcId="{CF3F29B0-3746-4BCF-8880-C7C2F5703A30}" destId="{0AE443C5-EADA-45DC-8DA5-908419A7DEC4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3D62BA2-3FD4-4E94-A411-4A6845D12CC5}" type="doc">
      <dgm:prSet loTypeId="urn:microsoft.com/office/officeart/2018/2/layout/IconCircle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BCCA69D-7D7B-42EF-9892-FB547B67F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Scalability</a:t>
          </a:r>
          <a:endParaRPr lang="en-US"/>
        </a:p>
      </dgm:t>
    </dgm:pt>
    <dgm:pt modelId="{1135FCA3-07F0-483A-B5EA-289736C524EC}" type="parTrans" cxnId="{63AE7997-DDF9-4019-8083-46EE0DF61D00}">
      <dgm:prSet/>
      <dgm:spPr/>
      <dgm:t>
        <a:bodyPr/>
        <a:lstStyle/>
        <a:p>
          <a:endParaRPr lang="en-US"/>
        </a:p>
      </dgm:t>
    </dgm:pt>
    <dgm:pt modelId="{03293EF0-1FA2-49C1-B7E3-0A3C65DC3AAD}" type="sibTrans" cxnId="{63AE7997-DDF9-4019-8083-46EE0DF61D00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19A7AF4-A363-4E4F-9F93-133B1FEC1CA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Flexibility</a:t>
          </a:r>
          <a:endParaRPr lang="en-US"/>
        </a:p>
      </dgm:t>
    </dgm:pt>
    <dgm:pt modelId="{E39C7DDB-8F40-4D41-B037-6D8107C1EF9C}" type="parTrans" cxnId="{DB0FC4FA-3462-4D48-B964-26DB5AD2AD4D}">
      <dgm:prSet/>
      <dgm:spPr/>
      <dgm:t>
        <a:bodyPr/>
        <a:lstStyle/>
        <a:p>
          <a:endParaRPr lang="en-US"/>
        </a:p>
      </dgm:t>
    </dgm:pt>
    <dgm:pt modelId="{A0EB79EF-2655-41CB-80CA-FAE4FC9D5009}" type="sibTrans" cxnId="{DB0FC4FA-3462-4D48-B964-26DB5AD2AD4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C185364-7199-4B77-8FED-7BDC927112E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Scheduling support</a:t>
          </a:r>
          <a:endParaRPr lang="en-US"/>
        </a:p>
      </dgm:t>
    </dgm:pt>
    <dgm:pt modelId="{88C32959-0D9B-4460-94C4-FABBA61FDA86}" type="parTrans" cxnId="{C7332906-4C56-442E-A957-CF5512734D74}">
      <dgm:prSet/>
      <dgm:spPr/>
      <dgm:t>
        <a:bodyPr/>
        <a:lstStyle/>
        <a:p>
          <a:endParaRPr lang="en-US"/>
        </a:p>
      </dgm:t>
    </dgm:pt>
    <dgm:pt modelId="{76CEF1B2-6426-4F40-94BA-D49386B1C28A}" type="sibTrans" cxnId="{C7332906-4C56-442E-A957-CF5512734D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6D82956-D359-41C9-8406-6AC35FBA2A5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Workflow Support</a:t>
          </a:r>
          <a:endParaRPr lang="en-US"/>
        </a:p>
      </dgm:t>
    </dgm:pt>
    <dgm:pt modelId="{D0774B1A-592D-4EED-824A-6A3439328866}" type="parTrans" cxnId="{D0842E3F-3C48-4ECF-A1C4-18D1911B6611}">
      <dgm:prSet/>
      <dgm:spPr/>
      <dgm:t>
        <a:bodyPr/>
        <a:lstStyle/>
        <a:p>
          <a:endParaRPr lang="en-US"/>
        </a:p>
      </dgm:t>
    </dgm:pt>
    <dgm:pt modelId="{F6427080-FCCD-4F84-901E-76DC423DFDB0}" type="sibTrans" cxnId="{D0842E3F-3C48-4ECF-A1C4-18D1911B661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F0FEC91-DB35-4694-9FD8-E394B64E63C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Service Account support</a:t>
          </a:r>
          <a:endParaRPr lang="en-US"/>
        </a:p>
      </dgm:t>
    </dgm:pt>
    <dgm:pt modelId="{63611CE6-A9FB-4A3C-940C-8E8BEDA299DF}" type="parTrans" cxnId="{54FC5772-6947-4291-B863-7ED73A2E44F9}">
      <dgm:prSet/>
      <dgm:spPr/>
      <dgm:t>
        <a:bodyPr/>
        <a:lstStyle/>
        <a:p>
          <a:endParaRPr lang="en-US"/>
        </a:p>
      </dgm:t>
    </dgm:pt>
    <dgm:pt modelId="{41C94418-87D5-44F2-BCDF-8CFB6B60DB79}" type="sibTrans" cxnId="{54FC5772-6947-4291-B863-7ED73A2E44F9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372EA4FB-E037-4E25-B716-A8BA39C52F1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Handling of illegal file names</a:t>
          </a:r>
          <a:endParaRPr lang="en-US"/>
        </a:p>
      </dgm:t>
    </dgm:pt>
    <dgm:pt modelId="{05CFEFB4-0D5C-4715-8229-C3FCC30231E7}" type="parTrans" cxnId="{2B2D02A0-0CD0-4A8C-B5F0-9FCB28C016BD}">
      <dgm:prSet/>
      <dgm:spPr/>
      <dgm:t>
        <a:bodyPr/>
        <a:lstStyle/>
        <a:p>
          <a:endParaRPr lang="en-US"/>
        </a:p>
      </dgm:t>
    </dgm:pt>
    <dgm:pt modelId="{8054F7F6-CA38-4B3B-B9B4-A8DFE50B5ED5}" type="sibTrans" cxnId="{2B2D02A0-0CD0-4A8C-B5F0-9FCB28C016B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8E48989-DDB1-4749-8775-5CCA1837D5F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OneDrive Provisioning</a:t>
          </a:r>
          <a:endParaRPr lang="en-US"/>
        </a:p>
      </dgm:t>
    </dgm:pt>
    <dgm:pt modelId="{B42F57FC-6A0B-4AB5-96FA-2BAD0A58B480}" type="parTrans" cxnId="{7ACF1F12-617D-4BD6-AE8C-696E8E808844}">
      <dgm:prSet/>
      <dgm:spPr/>
      <dgm:t>
        <a:bodyPr/>
        <a:lstStyle/>
        <a:p>
          <a:endParaRPr lang="en-US"/>
        </a:p>
      </dgm:t>
    </dgm:pt>
    <dgm:pt modelId="{270A1913-8756-43FB-BA2D-917A8D9DA9CF}" type="sibTrans" cxnId="{7ACF1F12-617D-4BD6-AE8C-696E8E808844}">
      <dgm:prSet/>
      <dgm:spPr/>
      <dgm:t>
        <a:bodyPr/>
        <a:lstStyle/>
        <a:p>
          <a:endParaRPr lang="en-US"/>
        </a:p>
      </dgm:t>
    </dgm:pt>
    <dgm:pt modelId="{3A49AC06-1564-4A3C-AAF3-8F885BBC861C}" type="pres">
      <dgm:prSet presAssocID="{E3D62BA2-3FD4-4E94-A411-4A6845D12CC5}" presName="root" presStyleCnt="0">
        <dgm:presLayoutVars>
          <dgm:dir/>
          <dgm:resizeHandles val="exact"/>
        </dgm:presLayoutVars>
      </dgm:prSet>
      <dgm:spPr/>
    </dgm:pt>
    <dgm:pt modelId="{03C0E759-3DDB-49A9-8296-DBEDA205F427}" type="pres">
      <dgm:prSet presAssocID="{E3D62BA2-3FD4-4E94-A411-4A6845D12CC5}" presName="container" presStyleCnt="0">
        <dgm:presLayoutVars>
          <dgm:dir/>
          <dgm:resizeHandles val="exact"/>
        </dgm:presLayoutVars>
      </dgm:prSet>
      <dgm:spPr/>
    </dgm:pt>
    <dgm:pt modelId="{9B902C3D-E8E1-45E0-8066-24219BA5BFBF}" type="pres">
      <dgm:prSet presAssocID="{1BCCA69D-7D7B-42EF-9892-FB547B67F3F4}" presName="compNode" presStyleCnt="0"/>
      <dgm:spPr/>
    </dgm:pt>
    <dgm:pt modelId="{A9253620-4993-409A-AF5A-4031D23BEB04}" type="pres">
      <dgm:prSet presAssocID="{1BCCA69D-7D7B-42EF-9892-FB547B67F3F4}" presName="iconBgRect" presStyleLbl="bgShp" presStyleIdx="0" presStyleCnt="7"/>
      <dgm:spPr/>
    </dgm:pt>
    <dgm:pt modelId="{9C241209-2F69-42D9-B074-442F241BC6A5}" type="pres">
      <dgm:prSet presAssocID="{1BCCA69D-7D7B-42EF-9892-FB547B67F3F4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4C4F8BB4-7FC5-43DF-A287-A0789CFC9C72}" type="pres">
      <dgm:prSet presAssocID="{1BCCA69D-7D7B-42EF-9892-FB547B67F3F4}" presName="spaceRect" presStyleCnt="0"/>
      <dgm:spPr/>
    </dgm:pt>
    <dgm:pt modelId="{D3BAB918-0BA9-4B39-964A-57D16D0BDDE3}" type="pres">
      <dgm:prSet presAssocID="{1BCCA69D-7D7B-42EF-9892-FB547B67F3F4}" presName="textRect" presStyleLbl="revTx" presStyleIdx="0" presStyleCnt="7">
        <dgm:presLayoutVars>
          <dgm:chMax val="1"/>
          <dgm:chPref val="1"/>
        </dgm:presLayoutVars>
      </dgm:prSet>
      <dgm:spPr/>
    </dgm:pt>
    <dgm:pt modelId="{FF87253F-C696-42A7-A56D-31E62814E653}" type="pres">
      <dgm:prSet presAssocID="{03293EF0-1FA2-49C1-B7E3-0A3C65DC3AAD}" presName="sibTrans" presStyleLbl="sibTrans2D1" presStyleIdx="0" presStyleCnt="0"/>
      <dgm:spPr/>
    </dgm:pt>
    <dgm:pt modelId="{47C63436-E93A-49C2-8EAE-910F0E39C91F}" type="pres">
      <dgm:prSet presAssocID="{019A7AF4-A363-4E4F-9F93-133B1FEC1CA8}" presName="compNode" presStyleCnt="0"/>
      <dgm:spPr/>
    </dgm:pt>
    <dgm:pt modelId="{033C8738-9650-4A0E-90D7-EC5C58D3AA67}" type="pres">
      <dgm:prSet presAssocID="{019A7AF4-A363-4E4F-9F93-133B1FEC1CA8}" presName="iconBgRect" presStyleLbl="bgShp" presStyleIdx="1" presStyleCnt="7"/>
      <dgm:spPr/>
    </dgm:pt>
    <dgm:pt modelId="{57BE2511-5853-4BE1-A231-4648ADB1A01C}" type="pres">
      <dgm:prSet presAssocID="{019A7AF4-A363-4E4F-9F93-133B1FEC1CA8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lowchart"/>
        </a:ext>
      </dgm:extLst>
    </dgm:pt>
    <dgm:pt modelId="{71FDDD96-2429-407C-AA21-ED181FE5D414}" type="pres">
      <dgm:prSet presAssocID="{019A7AF4-A363-4E4F-9F93-133B1FEC1CA8}" presName="spaceRect" presStyleCnt="0"/>
      <dgm:spPr/>
    </dgm:pt>
    <dgm:pt modelId="{472B5126-B3F8-4B8E-9B26-89656CF2660E}" type="pres">
      <dgm:prSet presAssocID="{019A7AF4-A363-4E4F-9F93-133B1FEC1CA8}" presName="textRect" presStyleLbl="revTx" presStyleIdx="1" presStyleCnt="7">
        <dgm:presLayoutVars>
          <dgm:chMax val="1"/>
          <dgm:chPref val="1"/>
        </dgm:presLayoutVars>
      </dgm:prSet>
      <dgm:spPr/>
    </dgm:pt>
    <dgm:pt modelId="{B0CDF576-666E-42AB-A71A-999CD4585EDA}" type="pres">
      <dgm:prSet presAssocID="{A0EB79EF-2655-41CB-80CA-FAE4FC9D5009}" presName="sibTrans" presStyleLbl="sibTrans2D1" presStyleIdx="0" presStyleCnt="0"/>
      <dgm:spPr/>
    </dgm:pt>
    <dgm:pt modelId="{8C12D40C-0BF9-4CBE-8167-48E5068720EA}" type="pres">
      <dgm:prSet presAssocID="{EC185364-7199-4B77-8FED-7BDC927112E7}" presName="compNode" presStyleCnt="0"/>
      <dgm:spPr/>
    </dgm:pt>
    <dgm:pt modelId="{B18499E9-FF5E-4FB9-B282-191FF7CC1982}" type="pres">
      <dgm:prSet presAssocID="{EC185364-7199-4B77-8FED-7BDC927112E7}" presName="iconBgRect" presStyleLbl="bgShp" presStyleIdx="2" presStyleCnt="7"/>
      <dgm:spPr/>
    </dgm:pt>
    <dgm:pt modelId="{18A9D634-FE0D-4CDF-9541-537B96BE4A3D}" type="pres">
      <dgm:prSet presAssocID="{EC185364-7199-4B77-8FED-7BDC927112E7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008B4BBC-B664-4B84-88C6-9CFD1813E961}" type="pres">
      <dgm:prSet presAssocID="{EC185364-7199-4B77-8FED-7BDC927112E7}" presName="spaceRect" presStyleCnt="0"/>
      <dgm:spPr/>
    </dgm:pt>
    <dgm:pt modelId="{4097C418-4245-4797-B84B-6B0D46BE600C}" type="pres">
      <dgm:prSet presAssocID="{EC185364-7199-4B77-8FED-7BDC927112E7}" presName="textRect" presStyleLbl="revTx" presStyleIdx="2" presStyleCnt="7">
        <dgm:presLayoutVars>
          <dgm:chMax val="1"/>
          <dgm:chPref val="1"/>
        </dgm:presLayoutVars>
      </dgm:prSet>
      <dgm:spPr/>
    </dgm:pt>
    <dgm:pt modelId="{C661DEF6-F894-4729-BBB1-34968C0681E9}" type="pres">
      <dgm:prSet presAssocID="{76CEF1B2-6426-4F40-94BA-D49386B1C28A}" presName="sibTrans" presStyleLbl="sibTrans2D1" presStyleIdx="0" presStyleCnt="0"/>
      <dgm:spPr/>
    </dgm:pt>
    <dgm:pt modelId="{7B1EB980-CFC4-48AF-BD5B-935D0E104F85}" type="pres">
      <dgm:prSet presAssocID="{C6D82956-D359-41C9-8406-6AC35FBA2A53}" presName="compNode" presStyleCnt="0"/>
      <dgm:spPr/>
    </dgm:pt>
    <dgm:pt modelId="{389DEE92-6FE6-4B23-BFEE-444CEEA3053D}" type="pres">
      <dgm:prSet presAssocID="{C6D82956-D359-41C9-8406-6AC35FBA2A53}" presName="iconBgRect" presStyleLbl="bgShp" presStyleIdx="3" presStyleCnt="7"/>
      <dgm:spPr/>
    </dgm:pt>
    <dgm:pt modelId="{052045E2-4365-4DA7-A2E2-9E587A8D6378}" type="pres">
      <dgm:prSet presAssocID="{C6D82956-D359-41C9-8406-6AC35FBA2A53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l center"/>
        </a:ext>
      </dgm:extLst>
    </dgm:pt>
    <dgm:pt modelId="{60411482-3E20-4223-8954-A5D1A4F34434}" type="pres">
      <dgm:prSet presAssocID="{C6D82956-D359-41C9-8406-6AC35FBA2A53}" presName="spaceRect" presStyleCnt="0"/>
      <dgm:spPr/>
    </dgm:pt>
    <dgm:pt modelId="{D9D16D0B-4560-4278-8664-3460BE440D81}" type="pres">
      <dgm:prSet presAssocID="{C6D82956-D359-41C9-8406-6AC35FBA2A53}" presName="textRect" presStyleLbl="revTx" presStyleIdx="3" presStyleCnt="7">
        <dgm:presLayoutVars>
          <dgm:chMax val="1"/>
          <dgm:chPref val="1"/>
        </dgm:presLayoutVars>
      </dgm:prSet>
      <dgm:spPr/>
    </dgm:pt>
    <dgm:pt modelId="{29A45E90-6A1F-403B-88B7-51C552866164}" type="pres">
      <dgm:prSet presAssocID="{F6427080-FCCD-4F84-901E-76DC423DFDB0}" presName="sibTrans" presStyleLbl="sibTrans2D1" presStyleIdx="0" presStyleCnt="0"/>
      <dgm:spPr/>
    </dgm:pt>
    <dgm:pt modelId="{27A4237A-7D5D-4B36-8232-C656C147EB4B}" type="pres">
      <dgm:prSet presAssocID="{3F0FEC91-DB35-4694-9FD8-E394B64E63C2}" presName="compNode" presStyleCnt="0"/>
      <dgm:spPr/>
    </dgm:pt>
    <dgm:pt modelId="{53E4E75F-FE6C-47F5-832E-6F886E4EAB63}" type="pres">
      <dgm:prSet presAssocID="{3F0FEC91-DB35-4694-9FD8-E394B64E63C2}" presName="iconBgRect" presStyleLbl="bgShp" presStyleIdx="4" presStyleCnt="7"/>
      <dgm:spPr/>
    </dgm:pt>
    <dgm:pt modelId="{ECBDFB7B-0441-4A26-8960-156D9C676376}" type="pres">
      <dgm:prSet presAssocID="{3F0FEC91-DB35-4694-9FD8-E394B64E63C2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A7BF13DA-74D7-4ED7-8F90-71B488A68522}" type="pres">
      <dgm:prSet presAssocID="{3F0FEC91-DB35-4694-9FD8-E394B64E63C2}" presName="spaceRect" presStyleCnt="0"/>
      <dgm:spPr/>
    </dgm:pt>
    <dgm:pt modelId="{052BF965-6E3F-448A-A2CB-0A4F2D5E006F}" type="pres">
      <dgm:prSet presAssocID="{3F0FEC91-DB35-4694-9FD8-E394B64E63C2}" presName="textRect" presStyleLbl="revTx" presStyleIdx="4" presStyleCnt="7">
        <dgm:presLayoutVars>
          <dgm:chMax val="1"/>
          <dgm:chPref val="1"/>
        </dgm:presLayoutVars>
      </dgm:prSet>
      <dgm:spPr/>
    </dgm:pt>
    <dgm:pt modelId="{356E79CE-7CC3-44A7-A048-84BA4D88FD30}" type="pres">
      <dgm:prSet presAssocID="{41C94418-87D5-44F2-BCDF-8CFB6B60DB79}" presName="sibTrans" presStyleLbl="sibTrans2D1" presStyleIdx="0" presStyleCnt="0"/>
      <dgm:spPr/>
    </dgm:pt>
    <dgm:pt modelId="{8AD0B764-F8EC-4E08-8796-D269D1856E0C}" type="pres">
      <dgm:prSet presAssocID="{372EA4FB-E037-4E25-B716-A8BA39C52F11}" presName="compNode" presStyleCnt="0"/>
      <dgm:spPr/>
    </dgm:pt>
    <dgm:pt modelId="{BD9B9C4C-C3D5-40C7-8031-6545FBFAFA10}" type="pres">
      <dgm:prSet presAssocID="{372EA4FB-E037-4E25-B716-A8BA39C52F11}" presName="iconBgRect" presStyleLbl="bgShp" presStyleIdx="5" presStyleCnt="7"/>
      <dgm:spPr/>
    </dgm:pt>
    <dgm:pt modelId="{662D01DD-9755-4229-B23D-B99DCD9C4CF3}" type="pres">
      <dgm:prSet presAssocID="{372EA4FB-E037-4E25-B716-A8BA39C52F11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81CDBCFC-3FE3-4A9A-ADBF-D0062ABD0FA0}" type="pres">
      <dgm:prSet presAssocID="{372EA4FB-E037-4E25-B716-A8BA39C52F11}" presName="spaceRect" presStyleCnt="0"/>
      <dgm:spPr/>
    </dgm:pt>
    <dgm:pt modelId="{65B34023-CF48-411B-9FD0-98FB47DBB409}" type="pres">
      <dgm:prSet presAssocID="{372EA4FB-E037-4E25-B716-A8BA39C52F11}" presName="textRect" presStyleLbl="revTx" presStyleIdx="5" presStyleCnt="7">
        <dgm:presLayoutVars>
          <dgm:chMax val="1"/>
          <dgm:chPref val="1"/>
        </dgm:presLayoutVars>
      </dgm:prSet>
      <dgm:spPr/>
    </dgm:pt>
    <dgm:pt modelId="{F112AA0B-A3ED-486D-894F-8187E1679012}" type="pres">
      <dgm:prSet presAssocID="{8054F7F6-CA38-4B3B-B9B4-A8DFE50B5ED5}" presName="sibTrans" presStyleLbl="sibTrans2D1" presStyleIdx="0" presStyleCnt="0"/>
      <dgm:spPr/>
    </dgm:pt>
    <dgm:pt modelId="{16CDD20C-09D7-4D37-9254-0D57116A8014}" type="pres">
      <dgm:prSet presAssocID="{48E48989-DDB1-4749-8775-5CCA1837D5F3}" presName="compNode" presStyleCnt="0"/>
      <dgm:spPr/>
    </dgm:pt>
    <dgm:pt modelId="{500E2E00-1623-48EC-9275-7867ED998191}" type="pres">
      <dgm:prSet presAssocID="{48E48989-DDB1-4749-8775-5CCA1837D5F3}" presName="iconBgRect" presStyleLbl="bgShp" presStyleIdx="6" presStyleCnt="7"/>
      <dgm:spPr/>
    </dgm:pt>
    <dgm:pt modelId="{680CBFC5-3641-4BD9-8F3E-E886F3E028DF}" type="pres">
      <dgm:prSet presAssocID="{48E48989-DDB1-4749-8775-5CCA1837D5F3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5161CB01-5D93-45F2-B40F-C53A72EEB9AD}" type="pres">
      <dgm:prSet presAssocID="{48E48989-DDB1-4749-8775-5CCA1837D5F3}" presName="spaceRect" presStyleCnt="0"/>
      <dgm:spPr/>
    </dgm:pt>
    <dgm:pt modelId="{1DF63115-9FA4-4E28-AC4C-5A5EC6FFE4E5}" type="pres">
      <dgm:prSet presAssocID="{48E48989-DDB1-4749-8775-5CCA1837D5F3}" presName="textRect" presStyleLbl="revTx" presStyleIdx="6" presStyleCnt="7">
        <dgm:presLayoutVars>
          <dgm:chMax val="1"/>
          <dgm:chPref val="1"/>
        </dgm:presLayoutVars>
      </dgm:prSet>
      <dgm:spPr/>
    </dgm:pt>
  </dgm:ptLst>
  <dgm:cxnLst>
    <dgm:cxn modelId="{C7332906-4C56-442E-A957-CF5512734D74}" srcId="{E3D62BA2-3FD4-4E94-A411-4A6845D12CC5}" destId="{EC185364-7199-4B77-8FED-7BDC927112E7}" srcOrd="2" destOrd="0" parTransId="{88C32959-0D9B-4460-94C4-FABBA61FDA86}" sibTransId="{76CEF1B2-6426-4F40-94BA-D49386B1C28A}"/>
    <dgm:cxn modelId="{33A76706-5C32-416A-9178-68D1C10E24DF}" type="presOf" srcId="{8054F7F6-CA38-4B3B-B9B4-A8DFE50B5ED5}" destId="{F112AA0B-A3ED-486D-894F-8187E1679012}" srcOrd="0" destOrd="0" presId="urn:microsoft.com/office/officeart/2018/2/layout/IconCircleList"/>
    <dgm:cxn modelId="{7ACF1F12-617D-4BD6-AE8C-696E8E808844}" srcId="{E3D62BA2-3FD4-4E94-A411-4A6845D12CC5}" destId="{48E48989-DDB1-4749-8775-5CCA1837D5F3}" srcOrd="6" destOrd="0" parTransId="{B42F57FC-6A0B-4AB5-96FA-2BAD0A58B480}" sibTransId="{270A1913-8756-43FB-BA2D-917A8D9DA9CF}"/>
    <dgm:cxn modelId="{D0842E3F-3C48-4ECF-A1C4-18D1911B6611}" srcId="{E3D62BA2-3FD4-4E94-A411-4A6845D12CC5}" destId="{C6D82956-D359-41C9-8406-6AC35FBA2A53}" srcOrd="3" destOrd="0" parTransId="{D0774B1A-592D-4EED-824A-6A3439328866}" sibTransId="{F6427080-FCCD-4F84-901E-76DC423DFDB0}"/>
    <dgm:cxn modelId="{DC867A5B-F8D2-477D-999D-5B4652179D29}" type="presOf" srcId="{F6427080-FCCD-4F84-901E-76DC423DFDB0}" destId="{29A45E90-6A1F-403B-88B7-51C552866164}" srcOrd="0" destOrd="0" presId="urn:microsoft.com/office/officeart/2018/2/layout/IconCircleList"/>
    <dgm:cxn modelId="{06459048-07C4-4A32-9660-B6EAAD255C3B}" type="presOf" srcId="{03293EF0-1FA2-49C1-B7E3-0A3C65DC3AAD}" destId="{FF87253F-C696-42A7-A56D-31E62814E653}" srcOrd="0" destOrd="0" presId="urn:microsoft.com/office/officeart/2018/2/layout/IconCircleList"/>
    <dgm:cxn modelId="{825D5149-4720-4A71-B36E-F2C6A7C5BD50}" type="presOf" srcId="{C6D82956-D359-41C9-8406-6AC35FBA2A53}" destId="{D9D16D0B-4560-4278-8664-3460BE440D81}" srcOrd="0" destOrd="0" presId="urn:microsoft.com/office/officeart/2018/2/layout/IconCircleList"/>
    <dgm:cxn modelId="{54FC5772-6947-4291-B863-7ED73A2E44F9}" srcId="{E3D62BA2-3FD4-4E94-A411-4A6845D12CC5}" destId="{3F0FEC91-DB35-4694-9FD8-E394B64E63C2}" srcOrd="4" destOrd="0" parTransId="{63611CE6-A9FB-4A3C-940C-8E8BEDA299DF}" sibTransId="{41C94418-87D5-44F2-BCDF-8CFB6B60DB79}"/>
    <dgm:cxn modelId="{9F196F7D-6F7F-4D81-B933-9CD1BF4A90F8}" type="presOf" srcId="{A0EB79EF-2655-41CB-80CA-FAE4FC9D5009}" destId="{B0CDF576-666E-42AB-A71A-999CD4585EDA}" srcOrd="0" destOrd="0" presId="urn:microsoft.com/office/officeart/2018/2/layout/IconCircleList"/>
    <dgm:cxn modelId="{ACCE697F-34DD-42C3-8BD2-EDC105FEEBF4}" type="presOf" srcId="{76CEF1B2-6426-4F40-94BA-D49386B1C28A}" destId="{C661DEF6-F894-4729-BBB1-34968C0681E9}" srcOrd="0" destOrd="0" presId="urn:microsoft.com/office/officeart/2018/2/layout/IconCircleList"/>
    <dgm:cxn modelId="{45B2AC89-715C-451C-8897-A56C609A945B}" type="presOf" srcId="{019A7AF4-A363-4E4F-9F93-133B1FEC1CA8}" destId="{472B5126-B3F8-4B8E-9B26-89656CF2660E}" srcOrd="0" destOrd="0" presId="urn:microsoft.com/office/officeart/2018/2/layout/IconCircleList"/>
    <dgm:cxn modelId="{F77C4693-2F06-47CA-9E40-AF9017D93DA8}" type="presOf" srcId="{48E48989-DDB1-4749-8775-5CCA1837D5F3}" destId="{1DF63115-9FA4-4E28-AC4C-5A5EC6FFE4E5}" srcOrd="0" destOrd="0" presId="urn:microsoft.com/office/officeart/2018/2/layout/IconCircleList"/>
    <dgm:cxn modelId="{63AE7997-DDF9-4019-8083-46EE0DF61D00}" srcId="{E3D62BA2-3FD4-4E94-A411-4A6845D12CC5}" destId="{1BCCA69D-7D7B-42EF-9892-FB547B67F3F4}" srcOrd="0" destOrd="0" parTransId="{1135FCA3-07F0-483A-B5EA-289736C524EC}" sibTransId="{03293EF0-1FA2-49C1-B7E3-0A3C65DC3AAD}"/>
    <dgm:cxn modelId="{2B2D02A0-0CD0-4A8C-B5F0-9FCB28C016BD}" srcId="{E3D62BA2-3FD4-4E94-A411-4A6845D12CC5}" destId="{372EA4FB-E037-4E25-B716-A8BA39C52F11}" srcOrd="5" destOrd="0" parTransId="{05CFEFB4-0D5C-4715-8229-C3FCC30231E7}" sibTransId="{8054F7F6-CA38-4B3B-B9B4-A8DFE50B5ED5}"/>
    <dgm:cxn modelId="{80A228A2-C855-4A79-B619-12FA441DBB1D}" type="presOf" srcId="{3F0FEC91-DB35-4694-9FD8-E394B64E63C2}" destId="{052BF965-6E3F-448A-A2CB-0A4F2D5E006F}" srcOrd="0" destOrd="0" presId="urn:microsoft.com/office/officeart/2018/2/layout/IconCircleList"/>
    <dgm:cxn modelId="{B65E06C5-B3D1-4353-85EE-7173D915B513}" type="presOf" srcId="{41C94418-87D5-44F2-BCDF-8CFB6B60DB79}" destId="{356E79CE-7CC3-44A7-A048-84BA4D88FD30}" srcOrd="0" destOrd="0" presId="urn:microsoft.com/office/officeart/2018/2/layout/IconCircleList"/>
    <dgm:cxn modelId="{80EB21D5-5E1D-41E8-99A9-847A6571B520}" type="presOf" srcId="{E3D62BA2-3FD4-4E94-A411-4A6845D12CC5}" destId="{3A49AC06-1564-4A3C-AAF3-8F885BBC861C}" srcOrd="0" destOrd="0" presId="urn:microsoft.com/office/officeart/2018/2/layout/IconCircleList"/>
    <dgm:cxn modelId="{18CBE6DD-0238-463C-981C-191F5B7998F0}" type="presOf" srcId="{372EA4FB-E037-4E25-B716-A8BA39C52F11}" destId="{65B34023-CF48-411B-9FD0-98FB47DBB409}" srcOrd="0" destOrd="0" presId="urn:microsoft.com/office/officeart/2018/2/layout/IconCircleList"/>
    <dgm:cxn modelId="{A178C6E8-220F-4C5B-BF60-76C8D42C2A57}" type="presOf" srcId="{1BCCA69D-7D7B-42EF-9892-FB547B67F3F4}" destId="{D3BAB918-0BA9-4B39-964A-57D16D0BDDE3}" srcOrd="0" destOrd="0" presId="urn:microsoft.com/office/officeart/2018/2/layout/IconCircleList"/>
    <dgm:cxn modelId="{DB0FC4FA-3462-4D48-B964-26DB5AD2AD4D}" srcId="{E3D62BA2-3FD4-4E94-A411-4A6845D12CC5}" destId="{019A7AF4-A363-4E4F-9F93-133B1FEC1CA8}" srcOrd="1" destOrd="0" parTransId="{E39C7DDB-8F40-4D41-B037-6D8107C1EF9C}" sibTransId="{A0EB79EF-2655-41CB-80CA-FAE4FC9D5009}"/>
    <dgm:cxn modelId="{8570FFFC-9773-4324-91ED-28D7227CABF7}" type="presOf" srcId="{EC185364-7199-4B77-8FED-7BDC927112E7}" destId="{4097C418-4245-4797-B84B-6B0D46BE600C}" srcOrd="0" destOrd="0" presId="urn:microsoft.com/office/officeart/2018/2/layout/IconCircleList"/>
    <dgm:cxn modelId="{086B90EF-700A-4AF5-B85E-3614BF35466A}" type="presParOf" srcId="{3A49AC06-1564-4A3C-AAF3-8F885BBC861C}" destId="{03C0E759-3DDB-49A9-8296-DBEDA205F427}" srcOrd="0" destOrd="0" presId="urn:microsoft.com/office/officeart/2018/2/layout/IconCircleList"/>
    <dgm:cxn modelId="{34FD3BBE-FCE7-499E-BF85-BD0D38182B24}" type="presParOf" srcId="{03C0E759-3DDB-49A9-8296-DBEDA205F427}" destId="{9B902C3D-E8E1-45E0-8066-24219BA5BFBF}" srcOrd="0" destOrd="0" presId="urn:microsoft.com/office/officeart/2018/2/layout/IconCircleList"/>
    <dgm:cxn modelId="{8DD3A42E-8F3C-4313-AE9D-5DCF52442788}" type="presParOf" srcId="{9B902C3D-E8E1-45E0-8066-24219BA5BFBF}" destId="{A9253620-4993-409A-AF5A-4031D23BEB04}" srcOrd="0" destOrd="0" presId="urn:microsoft.com/office/officeart/2018/2/layout/IconCircleList"/>
    <dgm:cxn modelId="{22ED632B-1471-4DEE-9EBA-756EEBA42BBF}" type="presParOf" srcId="{9B902C3D-E8E1-45E0-8066-24219BA5BFBF}" destId="{9C241209-2F69-42D9-B074-442F241BC6A5}" srcOrd="1" destOrd="0" presId="urn:microsoft.com/office/officeart/2018/2/layout/IconCircleList"/>
    <dgm:cxn modelId="{053403E5-2FBA-42E5-B2FA-50A0E54E11D0}" type="presParOf" srcId="{9B902C3D-E8E1-45E0-8066-24219BA5BFBF}" destId="{4C4F8BB4-7FC5-43DF-A287-A0789CFC9C72}" srcOrd="2" destOrd="0" presId="urn:microsoft.com/office/officeart/2018/2/layout/IconCircleList"/>
    <dgm:cxn modelId="{DCBC54D2-0C32-4144-B2F5-BB533F5CA9A3}" type="presParOf" srcId="{9B902C3D-E8E1-45E0-8066-24219BA5BFBF}" destId="{D3BAB918-0BA9-4B39-964A-57D16D0BDDE3}" srcOrd="3" destOrd="0" presId="urn:microsoft.com/office/officeart/2018/2/layout/IconCircleList"/>
    <dgm:cxn modelId="{3EDE4087-3135-4FA3-A135-DF6AEF0FE6DF}" type="presParOf" srcId="{03C0E759-3DDB-49A9-8296-DBEDA205F427}" destId="{FF87253F-C696-42A7-A56D-31E62814E653}" srcOrd="1" destOrd="0" presId="urn:microsoft.com/office/officeart/2018/2/layout/IconCircleList"/>
    <dgm:cxn modelId="{B8CDC44E-F192-4488-8803-6764C5598DB2}" type="presParOf" srcId="{03C0E759-3DDB-49A9-8296-DBEDA205F427}" destId="{47C63436-E93A-49C2-8EAE-910F0E39C91F}" srcOrd="2" destOrd="0" presId="urn:microsoft.com/office/officeart/2018/2/layout/IconCircleList"/>
    <dgm:cxn modelId="{6174F6BB-7549-4107-B723-F333EAFAAB56}" type="presParOf" srcId="{47C63436-E93A-49C2-8EAE-910F0E39C91F}" destId="{033C8738-9650-4A0E-90D7-EC5C58D3AA67}" srcOrd="0" destOrd="0" presId="urn:microsoft.com/office/officeart/2018/2/layout/IconCircleList"/>
    <dgm:cxn modelId="{38C58654-86AB-440F-8823-09A28A76897F}" type="presParOf" srcId="{47C63436-E93A-49C2-8EAE-910F0E39C91F}" destId="{57BE2511-5853-4BE1-A231-4648ADB1A01C}" srcOrd="1" destOrd="0" presId="urn:microsoft.com/office/officeart/2018/2/layout/IconCircleList"/>
    <dgm:cxn modelId="{3FEF8A8F-8BDC-4BD7-9E0A-4423DBA8850B}" type="presParOf" srcId="{47C63436-E93A-49C2-8EAE-910F0E39C91F}" destId="{71FDDD96-2429-407C-AA21-ED181FE5D414}" srcOrd="2" destOrd="0" presId="urn:microsoft.com/office/officeart/2018/2/layout/IconCircleList"/>
    <dgm:cxn modelId="{9ED34328-9214-4DE9-8031-C2EC847FDC6A}" type="presParOf" srcId="{47C63436-E93A-49C2-8EAE-910F0E39C91F}" destId="{472B5126-B3F8-4B8E-9B26-89656CF2660E}" srcOrd="3" destOrd="0" presId="urn:microsoft.com/office/officeart/2018/2/layout/IconCircleList"/>
    <dgm:cxn modelId="{1ECA6573-2EFB-4FA1-B74E-B519814A0F1D}" type="presParOf" srcId="{03C0E759-3DDB-49A9-8296-DBEDA205F427}" destId="{B0CDF576-666E-42AB-A71A-999CD4585EDA}" srcOrd="3" destOrd="0" presId="urn:microsoft.com/office/officeart/2018/2/layout/IconCircleList"/>
    <dgm:cxn modelId="{DEF3BC05-7BF2-4DCE-B4F5-9FEB5A84621C}" type="presParOf" srcId="{03C0E759-3DDB-49A9-8296-DBEDA205F427}" destId="{8C12D40C-0BF9-4CBE-8167-48E5068720EA}" srcOrd="4" destOrd="0" presId="urn:microsoft.com/office/officeart/2018/2/layout/IconCircleList"/>
    <dgm:cxn modelId="{2C6FF58C-49B5-458B-8D2F-EE77FD01D059}" type="presParOf" srcId="{8C12D40C-0BF9-4CBE-8167-48E5068720EA}" destId="{B18499E9-FF5E-4FB9-B282-191FF7CC1982}" srcOrd="0" destOrd="0" presId="urn:microsoft.com/office/officeart/2018/2/layout/IconCircleList"/>
    <dgm:cxn modelId="{A5F44084-F0A5-42C4-8A13-E01DB8E0152C}" type="presParOf" srcId="{8C12D40C-0BF9-4CBE-8167-48E5068720EA}" destId="{18A9D634-FE0D-4CDF-9541-537B96BE4A3D}" srcOrd="1" destOrd="0" presId="urn:microsoft.com/office/officeart/2018/2/layout/IconCircleList"/>
    <dgm:cxn modelId="{50BF989A-07E0-4FA5-8C58-06147E0129E8}" type="presParOf" srcId="{8C12D40C-0BF9-4CBE-8167-48E5068720EA}" destId="{008B4BBC-B664-4B84-88C6-9CFD1813E961}" srcOrd="2" destOrd="0" presId="urn:microsoft.com/office/officeart/2018/2/layout/IconCircleList"/>
    <dgm:cxn modelId="{BAF4B6D4-72C4-4378-BAF2-8F5953530A8B}" type="presParOf" srcId="{8C12D40C-0BF9-4CBE-8167-48E5068720EA}" destId="{4097C418-4245-4797-B84B-6B0D46BE600C}" srcOrd="3" destOrd="0" presId="urn:microsoft.com/office/officeart/2018/2/layout/IconCircleList"/>
    <dgm:cxn modelId="{D197217F-C6F7-4CA8-875C-C8DA15A60ACC}" type="presParOf" srcId="{03C0E759-3DDB-49A9-8296-DBEDA205F427}" destId="{C661DEF6-F894-4729-BBB1-34968C0681E9}" srcOrd="5" destOrd="0" presId="urn:microsoft.com/office/officeart/2018/2/layout/IconCircleList"/>
    <dgm:cxn modelId="{96F95483-FC56-45EB-9F10-2136D72508D4}" type="presParOf" srcId="{03C0E759-3DDB-49A9-8296-DBEDA205F427}" destId="{7B1EB980-CFC4-48AF-BD5B-935D0E104F85}" srcOrd="6" destOrd="0" presId="urn:microsoft.com/office/officeart/2018/2/layout/IconCircleList"/>
    <dgm:cxn modelId="{14C91DE6-86C9-41A8-A324-283F3C855CA6}" type="presParOf" srcId="{7B1EB980-CFC4-48AF-BD5B-935D0E104F85}" destId="{389DEE92-6FE6-4B23-BFEE-444CEEA3053D}" srcOrd="0" destOrd="0" presId="urn:microsoft.com/office/officeart/2018/2/layout/IconCircleList"/>
    <dgm:cxn modelId="{10799AE0-F60E-40DA-A635-C23E08630BC9}" type="presParOf" srcId="{7B1EB980-CFC4-48AF-BD5B-935D0E104F85}" destId="{052045E2-4365-4DA7-A2E2-9E587A8D6378}" srcOrd="1" destOrd="0" presId="urn:microsoft.com/office/officeart/2018/2/layout/IconCircleList"/>
    <dgm:cxn modelId="{FC308DFD-FF15-4AB9-AE30-D78845C26012}" type="presParOf" srcId="{7B1EB980-CFC4-48AF-BD5B-935D0E104F85}" destId="{60411482-3E20-4223-8954-A5D1A4F34434}" srcOrd="2" destOrd="0" presId="urn:microsoft.com/office/officeart/2018/2/layout/IconCircleList"/>
    <dgm:cxn modelId="{6D577326-A4C3-4E2A-8681-75EE8D5D929A}" type="presParOf" srcId="{7B1EB980-CFC4-48AF-BD5B-935D0E104F85}" destId="{D9D16D0B-4560-4278-8664-3460BE440D81}" srcOrd="3" destOrd="0" presId="urn:microsoft.com/office/officeart/2018/2/layout/IconCircleList"/>
    <dgm:cxn modelId="{BAF83671-2C2E-4521-9878-C1C7804B3B6D}" type="presParOf" srcId="{03C0E759-3DDB-49A9-8296-DBEDA205F427}" destId="{29A45E90-6A1F-403B-88B7-51C552866164}" srcOrd="7" destOrd="0" presId="urn:microsoft.com/office/officeart/2018/2/layout/IconCircleList"/>
    <dgm:cxn modelId="{2FF22225-9028-4A3A-8DAC-15075CFFE5DC}" type="presParOf" srcId="{03C0E759-3DDB-49A9-8296-DBEDA205F427}" destId="{27A4237A-7D5D-4B36-8232-C656C147EB4B}" srcOrd="8" destOrd="0" presId="urn:microsoft.com/office/officeart/2018/2/layout/IconCircleList"/>
    <dgm:cxn modelId="{76E40063-FEF0-4FC6-B3EF-6930978C02D8}" type="presParOf" srcId="{27A4237A-7D5D-4B36-8232-C656C147EB4B}" destId="{53E4E75F-FE6C-47F5-832E-6F886E4EAB63}" srcOrd="0" destOrd="0" presId="urn:microsoft.com/office/officeart/2018/2/layout/IconCircleList"/>
    <dgm:cxn modelId="{9D4D17D7-1335-48A5-A950-FFCEACF4BE44}" type="presParOf" srcId="{27A4237A-7D5D-4B36-8232-C656C147EB4B}" destId="{ECBDFB7B-0441-4A26-8960-156D9C676376}" srcOrd="1" destOrd="0" presId="urn:microsoft.com/office/officeart/2018/2/layout/IconCircleList"/>
    <dgm:cxn modelId="{2D787F2B-95C5-405A-A7C5-E9F78EDE86B2}" type="presParOf" srcId="{27A4237A-7D5D-4B36-8232-C656C147EB4B}" destId="{A7BF13DA-74D7-4ED7-8F90-71B488A68522}" srcOrd="2" destOrd="0" presId="urn:microsoft.com/office/officeart/2018/2/layout/IconCircleList"/>
    <dgm:cxn modelId="{F7870EBD-E5C7-4699-895D-8997C01D0659}" type="presParOf" srcId="{27A4237A-7D5D-4B36-8232-C656C147EB4B}" destId="{052BF965-6E3F-448A-A2CB-0A4F2D5E006F}" srcOrd="3" destOrd="0" presId="urn:microsoft.com/office/officeart/2018/2/layout/IconCircleList"/>
    <dgm:cxn modelId="{CA9BC0B8-C770-4AAC-B2DB-99A394652A01}" type="presParOf" srcId="{03C0E759-3DDB-49A9-8296-DBEDA205F427}" destId="{356E79CE-7CC3-44A7-A048-84BA4D88FD30}" srcOrd="9" destOrd="0" presId="urn:microsoft.com/office/officeart/2018/2/layout/IconCircleList"/>
    <dgm:cxn modelId="{38700B13-53FC-41B1-B0BC-C07D9B6E7781}" type="presParOf" srcId="{03C0E759-3DDB-49A9-8296-DBEDA205F427}" destId="{8AD0B764-F8EC-4E08-8796-D269D1856E0C}" srcOrd="10" destOrd="0" presId="urn:microsoft.com/office/officeart/2018/2/layout/IconCircleList"/>
    <dgm:cxn modelId="{3ADC0C65-79A9-4EA7-90D4-4205650114A1}" type="presParOf" srcId="{8AD0B764-F8EC-4E08-8796-D269D1856E0C}" destId="{BD9B9C4C-C3D5-40C7-8031-6545FBFAFA10}" srcOrd="0" destOrd="0" presId="urn:microsoft.com/office/officeart/2018/2/layout/IconCircleList"/>
    <dgm:cxn modelId="{F1844CF7-2291-478A-AAF7-0BF8E32BE821}" type="presParOf" srcId="{8AD0B764-F8EC-4E08-8796-D269D1856E0C}" destId="{662D01DD-9755-4229-B23D-B99DCD9C4CF3}" srcOrd="1" destOrd="0" presId="urn:microsoft.com/office/officeart/2018/2/layout/IconCircleList"/>
    <dgm:cxn modelId="{08E451B8-18E9-4C6F-AF18-96AE33D8270D}" type="presParOf" srcId="{8AD0B764-F8EC-4E08-8796-D269D1856E0C}" destId="{81CDBCFC-3FE3-4A9A-ADBF-D0062ABD0FA0}" srcOrd="2" destOrd="0" presId="urn:microsoft.com/office/officeart/2018/2/layout/IconCircleList"/>
    <dgm:cxn modelId="{8EB49889-37FF-41FC-B686-A6EF8BA29368}" type="presParOf" srcId="{8AD0B764-F8EC-4E08-8796-D269D1856E0C}" destId="{65B34023-CF48-411B-9FD0-98FB47DBB409}" srcOrd="3" destOrd="0" presId="urn:microsoft.com/office/officeart/2018/2/layout/IconCircleList"/>
    <dgm:cxn modelId="{AEE15FA5-FF4F-42D1-867A-92EE8F945F10}" type="presParOf" srcId="{03C0E759-3DDB-49A9-8296-DBEDA205F427}" destId="{F112AA0B-A3ED-486D-894F-8187E1679012}" srcOrd="11" destOrd="0" presId="urn:microsoft.com/office/officeart/2018/2/layout/IconCircleList"/>
    <dgm:cxn modelId="{D2FD8665-3733-4B08-B990-A48D560D93F9}" type="presParOf" srcId="{03C0E759-3DDB-49A9-8296-DBEDA205F427}" destId="{16CDD20C-09D7-4D37-9254-0D57116A8014}" srcOrd="12" destOrd="0" presId="urn:microsoft.com/office/officeart/2018/2/layout/IconCircleList"/>
    <dgm:cxn modelId="{03F280B9-10A3-4CD9-B154-ABC0DB93FFBC}" type="presParOf" srcId="{16CDD20C-09D7-4D37-9254-0D57116A8014}" destId="{500E2E00-1623-48EC-9275-7867ED998191}" srcOrd="0" destOrd="0" presId="urn:microsoft.com/office/officeart/2018/2/layout/IconCircleList"/>
    <dgm:cxn modelId="{08BC415F-8E6F-418D-953A-F5C72981CDD2}" type="presParOf" srcId="{16CDD20C-09D7-4D37-9254-0D57116A8014}" destId="{680CBFC5-3641-4BD9-8F3E-E886F3E028DF}" srcOrd="1" destOrd="0" presId="urn:microsoft.com/office/officeart/2018/2/layout/IconCircleList"/>
    <dgm:cxn modelId="{3E25130B-2674-43F4-8305-2C555AB4BF2E}" type="presParOf" srcId="{16CDD20C-09D7-4D37-9254-0D57116A8014}" destId="{5161CB01-5D93-45F2-B40F-C53A72EEB9AD}" srcOrd="2" destOrd="0" presId="urn:microsoft.com/office/officeart/2018/2/layout/IconCircleList"/>
    <dgm:cxn modelId="{5E3A824A-088F-4FC7-9EFE-4ADA5D017023}" type="presParOf" srcId="{16CDD20C-09D7-4D37-9254-0D57116A8014}" destId="{1DF63115-9FA4-4E28-AC4C-5A5EC6FFE4E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A606C37-4E14-43E9-97AF-57B71DCBB7A6}" type="doc">
      <dgm:prSet loTypeId="urn:microsoft.com/office/officeart/2009/3/layout/PhasedProcess" loCatId="process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nl-NL"/>
        </a:p>
      </dgm:t>
    </dgm:pt>
    <dgm:pt modelId="{AC491773-D56B-49E3-981C-7140AFBD9D76}">
      <dgm:prSet phldrT="[Text]"/>
      <dgm:spPr/>
      <dgm:t>
        <a:bodyPr/>
        <a:lstStyle/>
        <a:p>
          <a:r>
            <a:rPr lang="en-US"/>
            <a:t>Validation</a:t>
          </a:r>
          <a:endParaRPr lang="nl-NL"/>
        </a:p>
      </dgm:t>
    </dgm:pt>
    <dgm:pt modelId="{B791371F-1F68-4A95-BA70-9270B8B6A550}" type="parTrans" cxnId="{945774B2-6877-4EF4-94F1-D9063FD1A489}">
      <dgm:prSet/>
      <dgm:spPr/>
      <dgm:t>
        <a:bodyPr/>
        <a:lstStyle/>
        <a:p>
          <a:endParaRPr lang="nl-NL"/>
        </a:p>
      </dgm:t>
    </dgm:pt>
    <dgm:pt modelId="{4A476F08-16EC-470D-A4F6-90C68EF3784E}" type="sibTrans" cxnId="{945774B2-6877-4EF4-94F1-D9063FD1A489}">
      <dgm:prSet/>
      <dgm:spPr/>
      <dgm:t>
        <a:bodyPr/>
        <a:lstStyle/>
        <a:p>
          <a:endParaRPr lang="nl-NL"/>
        </a:p>
      </dgm:t>
    </dgm:pt>
    <dgm:pt modelId="{BBDDA7CE-E939-4952-B250-E20A260B3E75}">
      <dgm:prSet phldrT="[Text]"/>
      <dgm:spPr/>
      <dgm:t>
        <a:bodyPr/>
        <a:lstStyle/>
        <a:p>
          <a:r>
            <a:rPr lang="en-US"/>
            <a:t>Exists in Office 365</a:t>
          </a:r>
          <a:endParaRPr lang="nl-NL"/>
        </a:p>
      </dgm:t>
    </dgm:pt>
    <dgm:pt modelId="{BE285757-0788-4525-87C7-08F3E475E50B}" type="parTrans" cxnId="{4B3B139D-BC66-4401-A4AB-994A0349B41B}">
      <dgm:prSet/>
      <dgm:spPr/>
      <dgm:t>
        <a:bodyPr/>
        <a:lstStyle/>
        <a:p>
          <a:endParaRPr lang="nl-NL"/>
        </a:p>
      </dgm:t>
    </dgm:pt>
    <dgm:pt modelId="{BBCF554C-5B94-473B-9ECE-B5F18772B963}" type="sibTrans" cxnId="{4B3B139D-BC66-4401-A4AB-994A0349B41B}">
      <dgm:prSet/>
      <dgm:spPr/>
      <dgm:t>
        <a:bodyPr/>
        <a:lstStyle/>
        <a:p>
          <a:endParaRPr lang="nl-NL"/>
        </a:p>
      </dgm:t>
    </dgm:pt>
    <dgm:pt modelId="{A67FF104-FE4A-444A-A5AD-04FD17B9A312}">
      <dgm:prSet phldrT="[Text]"/>
      <dgm:spPr/>
      <dgm:t>
        <a:bodyPr/>
        <a:lstStyle/>
        <a:p>
          <a:r>
            <a:rPr lang="en-US"/>
            <a:t>Source &amp; Target address exists</a:t>
          </a:r>
          <a:endParaRPr lang="nl-NL"/>
        </a:p>
      </dgm:t>
    </dgm:pt>
    <dgm:pt modelId="{0B11E3E1-4CC2-417A-AAC1-424B4213B8B1}" type="parTrans" cxnId="{AF8CB0AB-FBD5-4713-BA4A-C6E433FBD5B3}">
      <dgm:prSet/>
      <dgm:spPr/>
      <dgm:t>
        <a:bodyPr/>
        <a:lstStyle/>
        <a:p>
          <a:endParaRPr lang="nl-NL"/>
        </a:p>
      </dgm:t>
    </dgm:pt>
    <dgm:pt modelId="{5D5D545A-B7D1-40C3-B3F0-47183B5D1DFE}" type="sibTrans" cxnId="{AF8CB0AB-FBD5-4713-BA4A-C6E433FBD5B3}">
      <dgm:prSet/>
      <dgm:spPr/>
      <dgm:t>
        <a:bodyPr/>
        <a:lstStyle/>
        <a:p>
          <a:endParaRPr lang="nl-NL"/>
        </a:p>
      </dgm:t>
    </dgm:pt>
    <dgm:pt modelId="{EE9986E3-E68E-4FB2-885A-A9AF10B77FCC}">
      <dgm:prSet phldrT="[Text]"/>
      <dgm:spPr/>
      <dgm:t>
        <a:bodyPr/>
        <a:lstStyle/>
        <a:p>
          <a:r>
            <a:rPr lang="en-US"/>
            <a:t>OneDrive user exists</a:t>
          </a:r>
          <a:endParaRPr lang="nl-NL"/>
        </a:p>
      </dgm:t>
    </dgm:pt>
    <dgm:pt modelId="{A2058C28-1072-4F7D-8CBD-669218E04848}" type="parTrans" cxnId="{8E28E1C9-2A17-4045-862A-23B7E8192F01}">
      <dgm:prSet/>
      <dgm:spPr/>
      <dgm:t>
        <a:bodyPr/>
        <a:lstStyle/>
        <a:p>
          <a:endParaRPr lang="nl-NL"/>
        </a:p>
      </dgm:t>
    </dgm:pt>
    <dgm:pt modelId="{F43992CD-5780-4FAE-9F3F-3C59D91DC50C}" type="sibTrans" cxnId="{8E28E1C9-2A17-4045-862A-23B7E8192F01}">
      <dgm:prSet/>
      <dgm:spPr/>
      <dgm:t>
        <a:bodyPr/>
        <a:lstStyle/>
        <a:p>
          <a:endParaRPr lang="nl-NL"/>
        </a:p>
      </dgm:t>
    </dgm:pt>
    <dgm:pt modelId="{0AFE5C58-BA2F-44AB-AC1E-6E0B00785040}">
      <dgm:prSet phldrT="[Text]"/>
      <dgm:spPr/>
      <dgm:t>
        <a:bodyPr/>
        <a:lstStyle/>
        <a:p>
          <a:r>
            <a:rPr lang="en-US"/>
            <a:t>Synchronization</a:t>
          </a:r>
          <a:endParaRPr lang="nl-NL"/>
        </a:p>
      </dgm:t>
    </dgm:pt>
    <dgm:pt modelId="{BF435F40-98CA-43E1-BE63-B4ADBD0CB3E6}" type="parTrans" cxnId="{F888447D-084B-465C-9C0E-5F9A40018AD3}">
      <dgm:prSet/>
      <dgm:spPr/>
      <dgm:t>
        <a:bodyPr/>
        <a:lstStyle/>
        <a:p>
          <a:endParaRPr lang="nl-NL"/>
        </a:p>
      </dgm:t>
    </dgm:pt>
    <dgm:pt modelId="{2A7D1BB8-8BB7-4E6F-9911-0486F8F31346}" type="sibTrans" cxnId="{F888447D-084B-465C-9C0E-5F9A40018AD3}">
      <dgm:prSet/>
      <dgm:spPr/>
      <dgm:t>
        <a:bodyPr/>
        <a:lstStyle/>
        <a:p>
          <a:endParaRPr lang="nl-NL"/>
        </a:p>
      </dgm:t>
    </dgm:pt>
    <dgm:pt modelId="{A69FC820-68FA-4E02-B872-3E7BDFE3660B}">
      <dgm:prSet phldrT="[Text]"/>
      <dgm:spPr/>
      <dgm:t>
        <a:bodyPr/>
        <a:lstStyle/>
        <a:p>
          <a:r>
            <a:rPr lang="en-US"/>
            <a:t>Initial Sync</a:t>
          </a:r>
          <a:endParaRPr lang="nl-NL"/>
        </a:p>
      </dgm:t>
    </dgm:pt>
    <dgm:pt modelId="{B6B11097-1643-4D50-B684-738357B48E74}" type="parTrans" cxnId="{B1FD8A1A-53EF-44A9-9440-58B55A0A8CB2}">
      <dgm:prSet/>
      <dgm:spPr/>
      <dgm:t>
        <a:bodyPr/>
        <a:lstStyle/>
        <a:p>
          <a:endParaRPr lang="nl-NL"/>
        </a:p>
      </dgm:t>
    </dgm:pt>
    <dgm:pt modelId="{7F74A753-2194-4AAB-8F6D-D22864F2EACB}" type="sibTrans" cxnId="{B1FD8A1A-53EF-44A9-9440-58B55A0A8CB2}">
      <dgm:prSet/>
      <dgm:spPr/>
      <dgm:t>
        <a:bodyPr/>
        <a:lstStyle/>
        <a:p>
          <a:endParaRPr lang="nl-NL"/>
        </a:p>
      </dgm:t>
    </dgm:pt>
    <dgm:pt modelId="{186628E8-A8F4-40F6-88E2-E5AD0662A737}">
      <dgm:prSet phldrT="[Text]"/>
      <dgm:spPr/>
      <dgm:t>
        <a:bodyPr/>
        <a:lstStyle/>
        <a:p>
          <a:r>
            <a:rPr lang="en-US"/>
            <a:t>Delta Sync</a:t>
          </a:r>
          <a:endParaRPr lang="nl-NL"/>
        </a:p>
      </dgm:t>
    </dgm:pt>
    <dgm:pt modelId="{05D41685-C04A-4BAB-AF50-20FD85CC342D}" type="parTrans" cxnId="{5403C29B-C88B-4875-9FD3-EDDB568C11E8}">
      <dgm:prSet/>
      <dgm:spPr/>
      <dgm:t>
        <a:bodyPr/>
        <a:lstStyle/>
        <a:p>
          <a:endParaRPr lang="nl-NL"/>
        </a:p>
      </dgm:t>
    </dgm:pt>
    <dgm:pt modelId="{3B23E149-9921-4A46-8BFB-D783572BAD6D}" type="sibTrans" cxnId="{5403C29B-C88B-4875-9FD3-EDDB568C11E8}">
      <dgm:prSet/>
      <dgm:spPr/>
      <dgm:t>
        <a:bodyPr/>
        <a:lstStyle/>
        <a:p>
          <a:endParaRPr lang="nl-NL"/>
        </a:p>
      </dgm:t>
    </dgm:pt>
    <dgm:pt modelId="{88B0624C-6C2B-464C-8AB4-0315BB2D1C6A}">
      <dgm:prSet phldrT="[Text]"/>
      <dgm:spPr/>
      <dgm:t>
        <a:bodyPr/>
        <a:lstStyle/>
        <a:p>
          <a:r>
            <a:rPr lang="en-US"/>
            <a:t>Cutover</a:t>
          </a:r>
          <a:endParaRPr lang="nl-NL"/>
        </a:p>
      </dgm:t>
    </dgm:pt>
    <dgm:pt modelId="{15B47412-AD7C-45E4-854E-39F17A787F83}" type="parTrans" cxnId="{8C11CD1C-0F53-4492-8D9D-BEB0433B8E7F}">
      <dgm:prSet/>
      <dgm:spPr/>
      <dgm:t>
        <a:bodyPr/>
        <a:lstStyle/>
        <a:p>
          <a:endParaRPr lang="nl-NL"/>
        </a:p>
      </dgm:t>
    </dgm:pt>
    <dgm:pt modelId="{CEB46E06-7F58-4732-BA35-77D7EC65EA3A}" type="sibTrans" cxnId="{8C11CD1C-0F53-4492-8D9D-BEB0433B8E7F}">
      <dgm:prSet/>
      <dgm:spPr/>
      <dgm:t>
        <a:bodyPr/>
        <a:lstStyle/>
        <a:p>
          <a:endParaRPr lang="nl-NL"/>
        </a:p>
      </dgm:t>
    </dgm:pt>
    <dgm:pt modelId="{9BBC0B7A-6AAB-4E2E-8F19-81A7CB13CEBB}">
      <dgm:prSet phldrT="[Text]"/>
      <dgm:spPr/>
      <dgm:t>
        <a:bodyPr/>
        <a:lstStyle/>
        <a:p>
          <a:r>
            <a:rPr lang="en-US"/>
            <a:t>Migration to OneDrive</a:t>
          </a:r>
          <a:endParaRPr lang="nl-NL"/>
        </a:p>
      </dgm:t>
    </dgm:pt>
    <dgm:pt modelId="{F9A04C8A-7590-471B-A0A5-416F2EC61A64}" type="parTrans" cxnId="{FEFF35C0-6292-4A62-80B6-7B326BD17713}">
      <dgm:prSet/>
      <dgm:spPr/>
      <dgm:t>
        <a:bodyPr/>
        <a:lstStyle/>
        <a:p>
          <a:endParaRPr lang="nl-NL"/>
        </a:p>
      </dgm:t>
    </dgm:pt>
    <dgm:pt modelId="{23F6C431-99FC-4672-BE90-6DD98D8DB25C}" type="sibTrans" cxnId="{FEFF35C0-6292-4A62-80B6-7B326BD17713}">
      <dgm:prSet/>
      <dgm:spPr/>
      <dgm:t>
        <a:bodyPr/>
        <a:lstStyle/>
        <a:p>
          <a:endParaRPr lang="nl-NL"/>
        </a:p>
      </dgm:t>
    </dgm:pt>
    <dgm:pt modelId="{CE072607-4121-4BF9-B49B-AEC51929AE62}">
      <dgm:prSet phldrT="[Text]"/>
      <dgm:spPr/>
      <dgm:t>
        <a:bodyPr/>
        <a:lstStyle/>
        <a:p>
          <a:r>
            <a:rPr lang="en-US"/>
            <a:t>Licensed</a:t>
          </a:r>
          <a:endParaRPr lang="nl-NL"/>
        </a:p>
      </dgm:t>
    </dgm:pt>
    <dgm:pt modelId="{BF9BC5BF-2E28-4ABD-879F-C2FC71E779BD}" type="parTrans" cxnId="{6CAE9D5F-4D69-404E-B965-2D51DB3B8BAA}">
      <dgm:prSet/>
      <dgm:spPr/>
      <dgm:t>
        <a:bodyPr/>
        <a:lstStyle/>
        <a:p>
          <a:endParaRPr lang="nl-NL"/>
        </a:p>
      </dgm:t>
    </dgm:pt>
    <dgm:pt modelId="{27BFE5B8-51EE-4C99-898A-DF87272C52DE}" type="sibTrans" cxnId="{6CAE9D5F-4D69-404E-B965-2D51DB3B8BAA}">
      <dgm:prSet/>
      <dgm:spPr/>
      <dgm:t>
        <a:bodyPr/>
        <a:lstStyle/>
        <a:p>
          <a:endParaRPr lang="nl-NL"/>
        </a:p>
      </dgm:t>
    </dgm:pt>
    <dgm:pt modelId="{567C2C90-8F47-4921-B66D-4221B3FFDBD3}" type="pres">
      <dgm:prSet presAssocID="{0A606C37-4E14-43E9-97AF-57B71DCBB7A6}" presName="Name0" presStyleCnt="0">
        <dgm:presLayoutVars>
          <dgm:chMax val="3"/>
          <dgm:chPref val="3"/>
          <dgm:bulletEnabled val="1"/>
          <dgm:dir/>
          <dgm:animLvl val="lvl"/>
        </dgm:presLayoutVars>
      </dgm:prSet>
      <dgm:spPr/>
    </dgm:pt>
    <dgm:pt modelId="{36D655FE-BDB1-4E94-9A67-2BAD8DB4AE6D}" type="pres">
      <dgm:prSet presAssocID="{0A606C37-4E14-43E9-97AF-57B71DCBB7A6}" presName="arc1" presStyleLbl="node1" presStyleIdx="0" presStyleCnt="4"/>
      <dgm:spPr/>
    </dgm:pt>
    <dgm:pt modelId="{A6B5763A-30E0-4A70-8526-6F176FFB42F7}" type="pres">
      <dgm:prSet presAssocID="{0A606C37-4E14-43E9-97AF-57B71DCBB7A6}" presName="arc3" presStyleLbl="node1" presStyleIdx="1" presStyleCnt="4"/>
      <dgm:spPr/>
    </dgm:pt>
    <dgm:pt modelId="{66907C76-4546-4480-A524-1FF547622E84}" type="pres">
      <dgm:prSet presAssocID="{0A606C37-4E14-43E9-97AF-57B71DCBB7A6}" presName="parentText2" presStyleLbl="revTx" presStyleIdx="0" presStyleCnt="3">
        <dgm:presLayoutVars>
          <dgm:chMax val="4"/>
          <dgm:chPref val="3"/>
          <dgm:bulletEnabled val="1"/>
        </dgm:presLayoutVars>
      </dgm:prSet>
      <dgm:spPr/>
    </dgm:pt>
    <dgm:pt modelId="{9A17A99E-07F5-442F-B632-04EB840F33E0}" type="pres">
      <dgm:prSet presAssocID="{0A606C37-4E14-43E9-97AF-57B71DCBB7A6}" presName="arc2" presStyleLbl="node1" presStyleIdx="2" presStyleCnt="4"/>
      <dgm:spPr/>
    </dgm:pt>
    <dgm:pt modelId="{BE812D81-C2D2-47D6-8265-35387156800E}" type="pres">
      <dgm:prSet presAssocID="{0A606C37-4E14-43E9-97AF-57B71DCBB7A6}" presName="arc4" presStyleLbl="node1" presStyleIdx="3" presStyleCnt="4"/>
      <dgm:spPr/>
    </dgm:pt>
    <dgm:pt modelId="{B387BD8C-D094-4123-A9D4-FC243B021D95}" type="pres">
      <dgm:prSet presAssocID="{0A606C37-4E14-43E9-97AF-57B71DCBB7A6}" presName="parentText3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F3BA303B-6CE4-4214-B810-B782FED682D2}" type="pres">
      <dgm:prSet presAssocID="{0A606C37-4E14-43E9-97AF-57B71DCBB7A6}" presName="middleComposite" presStyleCnt="0"/>
      <dgm:spPr/>
    </dgm:pt>
    <dgm:pt modelId="{671C50DA-8149-4E02-AE79-25F32C5AF2AD}" type="pres">
      <dgm:prSet presAssocID="{A69FC820-68FA-4E02-B872-3E7BDFE3660B}" presName="circ1" presStyleLbl="vennNode1" presStyleIdx="0" presStyleCnt="11"/>
      <dgm:spPr/>
    </dgm:pt>
    <dgm:pt modelId="{4497BD59-9FFC-4EEF-9A4C-AEF6F04D5F0D}" type="pres">
      <dgm:prSet presAssocID="{A69FC820-68FA-4E02-B872-3E7BDFE3660B}" presName="circ1Tx" presStyleLbl="revTx" presStyleIdx="1" presStyleCnt="3">
        <dgm:presLayoutVars>
          <dgm:chMax val="0"/>
          <dgm:chPref val="0"/>
        </dgm:presLayoutVars>
      </dgm:prSet>
      <dgm:spPr/>
    </dgm:pt>
    <dgm:pt modelId="{8F72990A-E781-405B-A4A7-F527F56BB7FE}" type="pres">
      <dgm:prSet presAssocID="{186628E8-A8F4-40F6-88E2-E5AD0662A737}" presName="circ2" presStyleLbl="vennNode1" presStyleIdx="1" presStyleCnt="11"/>
      <dgm:spPr/>
    </dgm:pt>
    <dgm:pt modelId="{4E401973-E233-4041-9B86-119885C5EE0C}" type="pres">
      <dgm:prSet presAssocID="{186628E8-A8F4-40F6-88E2-E5AD0662A737}" presName="circ2Tx" presStyleLbl="revTx" presStyleIdx="1" presStyleCnt="3">
        <dgm:presLayoutVars>
          <dgm:chMax val="0"/>
          <dgm:chPref val="0"/>
        </dgm:presLayoutVars>
      </dgm:prSet>
      <dgm:spPr/>
    </dgm:pt>
    <dgm:pt modelId="{20B8FA63-8A80-4635-BD38-416771826BA1}" type="pres">
      <dgm:prSet presAssocID="{0A606C37-4E14-43E9-97AF-57B71DCBB7A6}" presName="leftComposite" presStyleCnt="0"/>
      <dgm:spPr/>
    </dgm:pt>
    <dgm:pt modelId="{9E66605B-CE55-421D-9D03-F9E63FF09535}" type="pres">
      <dgm:prSet presAssocID="{BBDDA7CE-E939-4952-B250-E20A260B3E75}" presName="childText1_1" presStyleLbl="vennNode1" presStyleIdx="2" presStyleCnt="11">
        <dgm:presLayoutVars>
          <dgm:chMax val="0"/>
          <dgm:chPref val="0"/>
        </dgm:presLayoutVars>
      </dgm:prSet>
      <dgm:spPr/>
    </dgm:pt>
    <dgm:pt modelId="{A3D331BF-DB76-409C-B0D9-F67DA85D376C}" type="pres">
      <dgm:prSet presAssocID="{BBDDA7CE-E939-4952-B250-E20A260B3E75}" presName="ellipse1" presStyleLbl="vennNode1" presStyleIdx="3" presStyleCnt="11"/>
      <dgm:spPr/>
    </dgm:pt>
    <dgm:pt modelId="{C84EDBDF-23BA-41F2-8F67-4166E7559E71}" type="pres">
      <dgm:prSet presAssocID="{BBDDA7CE-E939-4952-B250-E20A260B3E75}" presName="ellipse2" presStyleLbl="vennNode1" presStyleIdx="4" presStyleCnt="11"/>
      <dgm:spPr/>
    </dgm:pt>
    <dgm:pt modelId="{A5D92A54-84A4-43A7-B081-C801F3AFB72A}" type="pres">
      <dgm:prSet presAssocID="{A67FF104-FE4A-444A-A5AD-04FD17B9A312}" presName="childText1_2" presStyleLbl="vennNode1" presStyleIdx="5" presStyleCnt="11">
        <dgm:presLayoutVars>
          <dgm:chMax val="0"/>
          <dgm:chPref val="0"/>
        </dgm:presLayoutVars>
      </dgm:prSet>
      <dgm:spPr/>
    </dgm:pt>
    <dgm:pt modelId="{4292FA15-E82A-4B5A-BEEA-45BAF7B926FE}" type="pres">
      <dgm:prSet presAssocID="{A67FF104-FE4A-444A-A5AD-04FD17B9A312}" presName="ellipse3" presStyleLbl="vennNode1" presStyleIdx="6" presStyleCnt="11"/>
      <dgm:spPr/>
    </dgm:pt>
    <dgm:pt modelId="{A1F352C6-7B14-4397-91D4-DB3AA616B704}" type="pres">
      <dgm:prSet presAssocID="{EE9986E3-E68E-4FB2-885A-A9AF10B77FCC}" presName="childText1_3" presStyleLbl="vennNode1" presStyleIdx="7" presStyleCnt="11">
        <dgm:presLayoutVars>
          <dgm:chMax val="0"/>
          <dgm:chPref val="0"/>
        </dgm:presLayoutVars>
      </dgm:prSet>
      <dgm:spPr/>
    </dgm:pt>
    <dgm:pt modelId="{62430E64-3865-4DEF-AD1A-989BD4DBA5C9}" type="pres">
      <dgm:prSet presAssocID="{CE072607-4121-4BF9-B49B-AEC51929AE62}" presName="childText1_4" presStyleLbl="vennNode1" presStyleIdx="8" presStyleCnt="11">
        <dgm:presLayoutVars>
          <dgm:chMax val="0"/>
          <dgm:chPref val="0"/>
        </dgm:presLayoutVars>
      </dgm:prSet>
      <dgm:spPr/>
    </dgm:pt>
    <dgm:pt modelId="{2CEBA45A-3195-4C95-AEB7-516EEB367EBD}" type="pres">
      <dgm:prSet presAssocID="{CE072607-4121-4BF9-B49B-AEC51929AE62}" presName="ellipse4" presStyleLbl="vennNode1" presStyleIdx="9" presStyleCnt="11"/>
      <dgm:spPr/>
    </dgm:pt>
    <dgm:pt modelId="{EDBC3938-3C3F-4793-9E31-75D019DBAA4C}" type="pres">
      <dgm:prSet presAssocID="{CE072607-4121-4BF9-B49B-AEC51929AE62}" presName="ellipse5" presStyleLbl="vennNode1" presStyleIdx="10" presStyleCnt="11"/>
      <dgm:spPr/>
    </dgm:pt>
    <dgm:pt modelId="{18DA8DF1-8669-499C-B04B-F747F2B090E5}" type="pres">
      <dgm:prSet presAssocID="{0A606C37-4E14-43E9-97AF-57B71DCBB7A6}" presName="rightChild" presStyleLbl="node2" presStyleIdx="0" presStyleCnt="1">
        <dgm:presLayoutVars>
          <dgm:chMax val="0"/>
          <dgm:chPref val="0"/>
        </dgm:presLayoutVars>
      </dgm:prSet>
      <dgm:spPr/>
    </dgm:pt>
    <dgm:pt modelId="{DE3A544F-3F2E-4296-89E4-B5BE946E4EBE}" type="pres">
      <dgm:prSet presAssocID="{0A606C37-4E14-43E9-97AF-57B71DCBB7A6}" presName="parentText1" presStyleLbl="revTx" presStyleIdx="2" presStyleCnt="3">
        <dgm:presLayoutVars>
          <dgm:chMax val="4"/>
          <dgm:chPref val="3"/>
          <dgm:bulletEnabled val="1"/>
        </dgm:presLayoutVars>
      </dgm:prSet>
      <dgm:spPr/>
    </dgm:pt>
  </dgm:ptLst>
  <dgm:cxnLst>
    <dgm:cxn modelId="{544AD511-C8E1-4D15-8C5F-0345DAA7FD3F}" type="presOf" srcId="{9BBC0B7A-6AAB-4E2E-8F19-81A7CB13CEBB}" destId="{18DA8DF1-8669-499C-B04B-F747F2B090E5}" srcOrd="0" destOrd="0" presId="urn:microsoft.com/office/officeart/2009/3/layout/PhasedProcess"/>
    <dgm:cxn modelId="{B1FD8A1A-53EF-44A9-9440-58B55A0A8CB2}" srcId="{0AFE5C58-BA2F-44AB-AC1E-6E0B00785040}" destId="{A69FC820-68FA-4E02-B872-3E7BDFE3660B}" srcOrd="0" destOrd="0" parTransId="{B6B11097-1643-4D50-B684-738357B48E74}" sibTransId="{7F74A753-2194-4AAB-8F6D-D22864F2EACB}"/>
    <dgm:cxn modelId="{8C11CD1C-0F53-4492-8D9D-BEB0433B8E7F}" srcId="{0A606C37-4E14-43E9-97AF-57B71DCBB7A6}" destId="{88B0624C-6C2B-464C-8AB4-0315BB2D1C6A}" srcOrd="2" destOrd="0" parTransId="{15B47412-AD7C-45E4-854E-39F17A787F83}" sibTransId="{CEB46E06-7F58-4732-BA35-77D7EC65EA3A}"/>
    <dgm:cxn modelId="{5C98E421-4BE3-4D44-BF2C-741A2B02B5E1}" type="presOf" srcId="{88B0624C-6C2B-464C-8AB4-0315BB2D1C6A}" destId="{B387BD8C-D094-4123-A9D4-FC243B021D95}" srcOrd="0" destOrd="0" presId="urn:microsoft.com/office/officeart/2009/3/layout/PhasedProcess"/>
    <dgm:cxn modelId="{6CAE9D5F-4D69-404E-B965-2D51DB3B8BAA}" srcId="{AC491773-D56B-49E3-981C-7140AFBD9D76}" destId="{CE072607-4121-4BF9-B49B-AEC51929AE62}" srcOrd="3" destOrd="0" parTransId="{BF9BC5BF-2E28-4ABD-879F-C2FC71E779BD}" sibTransId="{27BFE5B8-51EE-4C99-898A-DF87272C52DE}"/>
    <dgm:cxn modelId="{FA6ACB49-6CD3-47DF-8E65-06882013CF2F}" type="presOf" srcId="{BBDDA7CE-E939-4952-B250-E20A260B3E75}" destId="{9E66605B-CE55-421D-9D03-F9E63FF09535}" srcOrd="0" destOrd="0" presId="urn:microsoft.com/office/officeart/2009/3/layout/PhasedProcess"/>
    <dgm:cxn modelId="{89B46C4B-772F-412A-AD20-5B61DF24BDF4}" type="presOf" srcId="{0AFE5C58-BA2F-44AB-AC1E-6E0B00785040}" destId="{66907C76-4546-4480-A524-1FF547622E84}" srcOrd="0" destOrd="0" presId="urn:microsoft.com/office/officeart/2009/3/layout/PhasedProcess"/>
    <dgm:cxn modelId="{3BC55B52-7D79-4FE2-8482-798B54CB09D6}" type="presOf" srcId="{186628E8-A8F4-40F6-88E2-E5AD0662A737}" destId="{4E401973-E233-4041-9B86-119885C5EE0C}" srcOrd="1" destOrd="0" presId="urn:microsoft.com/office/officeart/2009/3/layout/PhasedProcess"/>
    <dgm:cxn modelId="{1C7D5E58-A600-400B-A39C-BB0BB2080CF8}" type="presOf" srcId="{A69FC820-68FA-4E02-B872-3E7BDFE3660B}" destId="{671C50DA-8149-4E02-AE79-25F32C5AF2AD}" srcOrd="0" destOrd="0" presId="urn:microsoft.com/office/officeart/2009/3/layout/PhasedProcess"/>
    <dgm:cxn modelId="{5AA0407B-1FFB-43DF-B13C-A1FE6E9736AE}" type="presOf" srcId="{186628E8-A8F4-40F6-88E2-E5AD0662A737}" destId="{8F72990A-E781-405B-A4A7-F527F56BB7FE}" srcOrd="0" destOrd="0" presId="urn:microsoft.com/office/officeart/2009/3/layout/PhasedProcess"/>
    <dgm:cxn modelId="{F888447D-084B-465C-9C0E-5F9A40018AD3}" srcId="{0A606C37-4E14-43E9-97AF-57B71DCBB7A6}" destId="{0AFE5C58-BA2F-44AB-AC1E-6E0B00785040}" srcOrd="1" destOrd="0" parTransId="{BF435F40-98CA-43E1-BE63-B4ADBD0CB3E6}" sibTransId="{2A7D1BB8-8BB7-4E6F-9911-0486F8F31346}"/>
    <dgm:cxn modelId="{5403C29B-C88B-4875-9FD3-EDDB568C11E8}" srcId="{0AFE5C58-BA2F-44AB-AC1E-6E0B00785040}" destId="{186628E8-A8F4-40F6-88E2-E5AD0662A737}" srcOrd="1" destOrd="0" parTransId="{05D41685-C04A-4BAB-AF50-20FD85CC342D}" sibTransId="{3B23E149-9921-4A46-8BFB-D783572BAD6D}"/>
    <dgm:cxn modelId="{4B3B139D-BC66-4401-A4AB-994A0349B41B}" srcId="{AC491773-D56B-49E3-981C-7140AFBD9D76}" destId="{BBDDA7CE-E939-4952-B250-E20A260B3E75}" srcOrd="0" destOrd="0" parTransId="{BE285757-0788-4525-87C7-08F3E475E50B}" sibTransId="{BBCF554C-5B94-473B-9ECE-B5F18772B963}"/>
    <dgm:cxn modelId="{AF8CB0AB-FBD5-4713-BA4A-C6E433FBD5B3}" srcId="{AC491773-D56B-49E3-981C-7140AFBD9D76}" destId="{A67FF104-FE4A-444A-A5AD-04FD17B9A312}" srcOrd="1" destOrd="0" parTransId="{0B11E3E1-4CC2-417A-AAC1-424B4213B8B1}" sibTransId="{5D5D545A-B7D1-40C3-B3F0-47183B5D1DFE}"/>
    <dgm:cxn modelId="{945774B2-6877-4EF4-94F1-D9063FD1A489}" srcId="{0A606C37-4E14-43E9-97AF-57B71DCBB7A6}" destId="{AC491773-D56B-49E3-981C-7140AFBD9D76}" srcOrd="0" destOrd="0" parTransId="{B791371F-1F68-4A95-BA70-9270B8B6A550}" sibTransId="{4A476F08-16EC-470D-A4F6-90C68EF3784E}"/>
    <dgm:cxn modelId="{FEFF35C0-6292-4A62-80B6-7B326BD17713}" srcId="{88B0624C-6C2B-464C-8AB4-0315BB2D1C6A}" destId="{9BBC0B7A-6AAB-4E2E-8F19-81A7CB13CEBB}" srcOrd="0" destOrd="0" parTransId="{F9A04C8A-7590-471B-A0A5-416F2EC61A64}" sibTransId="{23F6C431-99FC-4672-BE90-6DD98D8DB25C}"/>
    <dgm:cxn modelId="{49BB9AC7-40F6-4253-9253-BEA36831675D}" type="presOf" srcId="{A67FF104-FE4A-444A-A5AD-04FD17B9A312}" destId="{A5D92A54-84A4-43A7-B081-C801F3AFB72A}" srcOrd="0" destOrd="0" presId="urn:microsoft.com/office/officeart/2009/3/layout/PhasedProcess"/>
    <dgm:cxn modelId="{8E28E1C9-2A17-4045-862A-23B7E8192F01}" srcId="{AC491773-D56B-49E3-981C-7140AFBD9D76}" destId="{EE9986E3-E68E-4FB2-885A-A9AF10B77FCC}" srcOrd="2" destOrd="0" parTransId="{A2058C28-1072-4F7D-8CBD-669218E04848}" sibTransId="{F43992CD-5780-4FAE-9F3F-3C59D91DC50C}"/>
    <dgm:cxn modelId="{57B49ED4-092D-4A3B-8F11-DC55E376F593}" type="presOf" srcId="{0A606C37-4E14-43E9-97AF-57B71DCBB7A6}" destId="{567C2C90-8F47-4921-B66D-4221B3FFDBD3}" srcOrd="0" destOrd="0" presId="urn:microsoft.com/office/officeart/2009/3/layout/PhasedProcess"/>
    <dgm:cxn modelId="{089061D7-ED0F-4509-9B08-CB1EC93C0CCE}" type="presOf" srcId="{A69FC820-68FA-4E02-B872-3E7BDFE3660B}" destId="{4497BD59-9FFC-4EEF-9A4C-AEF6F04D5F0D}" srcOrd="1" destOrd="0" presId="urn:microsoft.com/office/officeart/2009/3/layout/PhasedProcess"/>
    <dgm:cxn modelId="{694220DD-0B9A-46D6-ABF1-694780A7D922}" type="presOf" srcId="{CE072607-4121-4BF9-B49B-AEC51929AE62}" destId="{62430E64-3865-4DEF-AD1A-989BD4DBA5C9}" srcOrd="0" destOrd="0" presId="urn:microsoft.com/office/officeart/2009/3/layout/PhasedProcess"/>
    <dgm:cxn modelId="{A90852E2-1073-465F-AE92-0CF865C9E6FE}" type="presOf" srcId="{AC491773-D56B-49E3-981C-7140AFBD9D76}" destId="{DE3A544F-3F2E-4296-89E4-B5BE946E4EBE}" srcOrd="0" destOrd="0" presId="urn:microsoft.com/office/officeart/2009/3/layout/PhasedProcess"/>
    <dgm:cxn modelId="{347E7AFF-839F-4208-A29E-5417299E5D83}" type="presOf" srcId="{EE9986E3-E68E-4FB2-885A-A9AF10B77FCC}" destId="{A1F352C6-7B14-4397-91D4-DB3AA616B704}" srcOrd="0" destOrd="0" presId="urn:microsoft.com/office/officeart/2009/3/layout/PhasedProcess"/>
    <dgm:cxn modelId="{6CD9996E-0BB4-4F65-B60D-3F2C6224171B}" type="presParOf" srcId="{567C2C90-8F47-4921-B66D-4221B3FFDBD3}" destId="{36D655FE-BDB1-4E94-9A67-2BAD8DB4AE6D}" srcOrd="0" destOrd="0" presId="urn:microsoft.com/office/officeart/2009/3/layout/PhasedProcess"/>
    <dgm:cxn modelId="{10CB7171-D24B-495C-B5F5-1EAAD688D2F8}" type="presParOf" srcId="{567C2C90-8F47-4921-B66D-4221B3FFDBD3}" destId="{A6B5763A-30E0-4A70-8526-6F176FFB42F7}" srcOrd="1" destOrd="0" presId="urn:microsoft.com/office/officeart/2009/3/layout/PhasedProcess"/>
    <dgm:cxn modelId="{2E583BC5-35FC-4ACC-9691-BA7DB3C06F4F}" type="presParOf" srcId="{567C2C90-8F47-4921-B66D-4221B3FFDBD3}" destId="{66907C76-4546-4480-A524-1FF547622E84}" srcOrd="2" destOrd="0" presId="urn:microsoft.com/office/officeart/2009/3/layout/PhasedProcess"/>
    <dgm:cxn modelId="{5ECFDE8E-6446-4DEC-BABD-5BC127BEF52C}" type="presParOf" srcId="{567C2C90-8F47-4921-B66D-4221B3FFDBD3}" destId="{9A17A99E-07F5-442F-B632-04EB840F33E0}" srcOrd="3" destOrd="0" presId="urn:microsoft.com/office/officeart/2009/3/layout/PhasedProcess"/>
    <dgm:cxn modelId="{CAC8B919-A1FC-4ED2-B140-9DFE61D3FA27}" type="presParOf" srcId="{567C2C90-8F47-4921-B66D-4221B3FFDBD3}" destId="{BE812D81-C2D2-47D6-8265-35387156800E}" srcOrd="4" destOrd="0" presId="urn:microsoft.com/office/officeart/2009/3/layout/PhasedProcess"/>
    <dgm:cxn modelId="{529AFEFC-17B2-483F-B37E-A76AC3A8AF31}" type="presParOf" srcId="{567C2C90-8F47-4921-B66D-4221B3FFDBD3}" destId="{B387BD8C-D094-4123-A9D4-FC243B021D95}" srcOrd="5" destOrd="0" presId="urn:microsoft.com/office/officeart/2009/3/layout/PhasedProcess"/>
    <dgm:cxn modelId="{3C158502-74D7-4544-8FB0-E22D4D01CC5E}" type="presParOf" srcId="{567C2C90-8F47-4921-B66D-4221B3FFDBD3}" destId="{F3BA303B-6CE4-4214-B810-B782FED682D2}" srcOrd="6" destOrd="0" presId="urn:microsoft.com/office/officeart/2009/3/layout/PhasedProcess"/>
    <dgm:cxn modelId="{0C529144-9501-4000-B78B-FA128337BD97}" type="presParOf" srcId="{F3BA303B-6CE4-4214-B810-B782FED682D2}" destId="{671C50DA-8149-4E02-AE79-25F32C5AF2AD}" srcOrd="0" destOrd="0" presId="urn:microsoft.com/office/officeart/2009/3/layout/PhasedProcess"/>
    <dgm:cxn modelId="{CD1209F0-8F25-4FAC-AAF8-D1A49BC3A223}" type="presParOf" srcId="{F3BA303B-6CE4-4214-B810-B782FED682D2}" destId="{4497BD59-9FFC-4EEF-9A4C-AEF6F04D5F0D}" srcOrd="1" destOrd="0" presId="urn:microsoft.com/office/officeart/2009/3/layout/PhasedProcess"/>
    <dgm:cxn modelId="{E8E5FFDB-F143-4615-91CC-536CD9EFEFD2}" type="presParOf" srcId="{F3BA303B-6CE4-4214-B810-B782FED682D2}" destId="{8F72990A-E781-405B-A4A7-F527F56BB7FE}" srcOrd="2" destOrd="0" presId="urn:microsoft.com/office/officeart/2009/3/layout/PhasedProcess"/>
    <dgm:cxn modelId="{D30CA8D0-B591-4107-9B9E-CC576DBFB14F}" type="presParOf" srcId="{F3BA303B-6CE4-4214-B810-B782FED682D2}" destId="{4E401973-E233-4041-9B86-119885C5EE0C}" srcOrd="3" destOrd="0" presId="urn:microsoft.com/office/officeart/2009/3/layout/PhasedProcess"/>
    <dgm:cxn modelId="{4743A491-BC53-4DF1-BC55-76AC2861B66E}" type="presParOf" srcId="{567C2C90-8F47-4921-B66D-4221B3FFDBD3}" destId="{20B8FA63-8A80-4635-BD38-416771826BA1}" srcOrd="7" destOrd="0" presId="urn:microsoft.com/office/officeart/2009/3/layout/PhasedProcess"/>
    <dgm:cxn modelId="{691928AF-C021-4633-A84B-23BCA3BD6115}" type="presParOf" srcId="{20B8FA63-8A80-4635-BD38-416771826BA1}" destId="{9E66605B-CE55-421D-9D03-F9E63FF09535}" srcOrd="0" destOrd="0" presId="urn:microsoft.com/office/officeart/2009/3/layout/PhasedProcess"/>
    <dgm:cxn modelId="{586CBEF4-1396-478F-83E8-1449DC30C3B4}" type="presParOf" srcId="{20B8FA63-8A80-4635-BD38-416771826BA1}" destId="{A3D331BF-DB76-409C-B0D9-F67DA85D376C}" srcOrd="1" destOrd="0" presId="urn:microsoft.com/office/officeart/2009/3/layout/PhasedProcess"/>
    <dgm:cxn modelId="{3263BA50-9878-4C18-9F7D-791A227B3EDA}" type="presParOf" srcId="{20B8FA63-8A80-4635-BD38-416771826BA1}" destId="{C84EDBDF-23BA-41F2-8F67-4166E7559E71}" srcOrd="2" destOrd="0" presId="urn:microsoft.com/office/officeart/2009/3/layout/PhasedProcess"/>
    <dgm:cxn modelId="{90DF70FA-A1EB-4BEA-8270-5D7D060A570E}" type="presParOf" srcId="{20B8FA63-8A80-4635-BD38-416771826BA1}" destId="{A5D92A54-84A4-43A7-B081-C801F3AFB72A}" srcOrd="3" destOrd="0" presId="urn:microsoft.com/office/officeart/2009/3/layout/PhasedProcess"/>
    <dgm:cxn modelId="{AD05A880-23CF-489D-824C-B8BB9C6F688B}" type="presParOf" srcId="{20B8FA63-8A80-4635-BD38-416771826BA1}" destId="{4292FA15-E82A-4B5A-BEEA-45BAF7B926FE}" srcOrd="4" destOrd="0" presId="urn:microsoft.com/office/officeart/2009/3/layout/PhasedProcess"/>
    <dgm:cxn modelId="{0E66FAC6-EBA0-4897-A633-EC3C1382AB9C}" type="presParOf" srcId="{20B8FA63-8A80-4635-BD38-416771826BA1}" destId="{A1F352C6-7B14-4397-91D4-DB3AA616B704}" srcOrd="5" destOrd="0" presId="urn:microsoft.com/office/officeart/2009/3/layout/PhasedProcess"/>
    <dgm:cxn modelId="{ABF79A9E-862D-4E1E-A8D6-14C8B935B419}" type="presParOf" srcId="{20B8FA63-8A80-4635-BD38-416771826BA1}" destId="{62430E64-3865-4DEF-AD1A-989BD4DBA5C9}" srcOrd="6" destOrd="0" presId="urn:microsoft.com/office/officeart/2009/3/layout/PhasedProcess"/>
    <dgm:cxn modelId="{A70AF4F3-C82A-4CA1-9547-5457DCF7FE6E}" type="presParOf" srcId="{20B8FA63-8A80-4635-BD38-416771826BA1}" destId="{2CEBA45A-3195-4C95-AEB7-516EEB367EBD}" srcOrd="7" destOrd="0" presId="urn:microsoft.com/office/officeart/2009/3/layout/PhasedProcess"/>
    <dgm:cxn modelId="{58426FCE-7B12-4B59-AAA1-8B97813B0E76}" type="presParOf" srcId="{20B8FA63-8A80-4635-BD38-416771826BA1}" destId="{EDBC3938-3C3F-4793-9E31-75D019DBAA4C}" srcOrd="8" destOrd="0" presId="urn:microsoft.com/office/officeart/2009/3/layout/PhasedProcess"/>
    <dgm:cxn modelId="{D336C787-976E-4E12-AA08-BBE570D93C39}" type="presParOf" srcId="{567C2C90-8F47-4921-B66D-4221B3FFDBD3}" destId="{18DA8DF1-8669-499C-B04B-F747F2B090E5}" srcOrd="8" destOrd="0" presId="urn:microsoft.com/office/officeart/2009/3/layout/PhasedProcess"/>
    <dgm:cxn modelId="{6D3FFBFC-AED9-444A-9ED4-1E5A98FB688F}" type="presParOf" srcId="{567C2C90-8F47-4921-B66D-4221B3FFDBD3}" destId="{DE3A544F-3F2E-4296-89E4-B5BE946E4EBE}" srcOrd="9" destOrd="0" presId="urn:microsoft.com/office/officeart/2009/3/layout/Phased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8BDE3341-C245-4D21-86ED-6D7DC7328E6D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A1126DC5-2173-49C2-BBE9-36BA80E82A0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3</a:t>
          </a:r>
          <a:r>
            <a:rPr lang="en-US" baseline="30000"/>
            <a:t>rd</a:t>
          </a:r>
          <a:r>
            <a:rPr lang="en-US" baseline="0"/>
            <a:t> party tool instead of the SharePoint Migration Tool (SPMT) </a:t>
          </a:r>
          <a:endParaRPr lang="en-US"/>
        </a:p>
      </dgm:t>
    </dgm:pt>
    <dgm:pt modelId="{41BED2B4-37DD-4BEF-9BDA-79C5C5E83F84}" type="parTrans" cxnId="{EA243440-4C33-4C44-9932-5A99E2E8E670}">
      <dgm:prSet/>
      <dgm:spPr/>
      <dgm:t>
        <a:bodyPr/>
        <a:lstStyle/>
        <a:p>
          <a:endParaRPr lang="en-US"/>
        </a:p>
      </dgm:t>
    </dgm:pt>
    <dgm:pt modelId="{0DEB9E14-5491-4B52-A899-12D542D6B5BC}" type="sibTrans" cxnId="{EA243440-4C33-4C44-9932-5A99E2E8E670}">
      <dgm:prSet/>
      <dgm:spPr/>
      <dgm:t>
        <a:bodyPr/>
        <a:lstStyle/>
        <a:p>
          <a:endParaRPr lang="en-US"/>
        </a:p>
      </dgm:t>
    </dgm:pt>
    <dgm:pt modelId="{CDDB3BFB-D6C2-40E2-8D3A-22E83FD3F75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Authorization of the service account </a:t>
          </a:r>
          <a:endParaRPr lang="en-US"/>
        </a:p>
      </dgm:t>
    </dgm:pt>
    <dgm:pt modelId="{3397C7B1-07F2-4364-9A25-CB8F76CD3225}" type="parTrans" cxnId="{E41B16C3-4D4D-412C-88B8-C0618EFE8027}">
      <dgm:prSet/>
      <dgm:spPr/>
      <dgm:t>
        <a:bodyPr/>
        <a:lstStyle/>
        <a:p>
          <a:endParaRPr lang="en-US"/>
        </a:p>
      </dgm:t>
    </dgm:pt>
    <dgm:pt modelId="{FDBBF3D9-8A91-42C6-B5C9-1E2B83B12655}" type="sibTrans" cxnId="{E41B16C3-4D4D-412C-88B8-C0618EFE8027}">
      <dgm:prSet/>
      <dgm:spPr/>
      <dgm:t>
        <a:bodyPr/>
        <a:lstStyle/>
        <a:p>
          <a:endParaRPr lang="en-US"/>
        </a:p>
      </dgm:t>
    </dgm:pt>
    <dgm:pt modelId="{8A6B3874-42C6-41B1-B6D6-1653E180E76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Backup Privilege to the rescue?</a:t>
          </a:r>
          <a:endParaRPr lang="en-US"/>
        </a:p>
      </dgm:t>
    </dgm:pt>
    <dgm:pt modelId="{8FBD7823-3DA3-44F5-BDF0-E5B90721FEAA}" type="parTrans" cxnId="{6B709DA2-7809-4DD8-9CEC-95682130ED52}">
      <dgm:prSet/>
      <dgm:spPr/>
      <dgm:t>
        <a:bodyPr/>
        <a:lstStyle/>
        <a:p>
          <a:endParaRPr lang="en-US"/>
        </a:p>
      </dgm:t>
    </dgm:pt>
    <dgm:pt modelId="{EA8C5859-4339-40AB-B8C0-845B39FBAD33}" type="sibTrans" cxnId="{6B709DA2-7809-4DD8-9CEC-95682130ED52}">
      <dgm:prSet/>
      <dgm:spPr/>
      <dgm:t>
        <a:bodyPr/>
        <a:lstStyle/>
        <a:p>
          <a:endParaRPr lang="en-US"/>
        </a:p>
      </dgm:t>
    </dgm:pt>
    <dgm:pt modelId="{1B66EBD1-31F6-4D4B-ADE9-23907090FFA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Throttling by Microsoft</a:t>
          </a:r>
          <a:endParaRPr lang="en-US"/>
        </a:p>
      </dgm:t>
    </dgm:pt>
    <dgm:pt modelId="{6B97956D-046C-4A13-B070-24E39D36CD61}" type="parTrans" cxnId="{27673C05-7AD4-452C-BAB5-85639A573323}">
      <dgm:prSet/>
      <dgm:spPr/>
      <dgm:t>
        <a:bodyPr/>
        <a:lstStyle/>
        <a:p>
          <a:endParaRPr lang="en-US"/>
        </a:p>
      </dgm:t>
    </dgm:pt>
    <dgm:pt modelId="{FB01BAF4-4004-4F64-989F-B34083AC12B0}" type="sibTrans" cxnId="{27673C05-7AD4-452C-BAB5-85639A573323}">
      <dgm:prSet/>
      <dgm:spPr/>
      <dgm:t>
        <a:bodyPr/>
        <a:lstStyle/>
        <a:p>
          <a:endParaRPr lang="en-US"/>
        </a:p>
      </dgm:t>
    </dgm:pt>
    <dgm:pt modelId="{02B52E1D-310D-4895-9729-846E1FAEB4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&gt;100 TB to migrate: contact Microsoft</a:t>
          </a:r>
        </a:p>
      </dgm:t>
    </dgm:pt>
    <dgm:pt modelId="{76D36D7B-3802-4A2D-9004-101A28C5C6CB}" type="parTrans" cxnId="{45D02CD0-9B7B-4CB0-8F7E-25E923817B27}">
      <dgm:prSet/>
      <dgm:spPr/>
      <dgm:t>
        <a:bodyPr/>
        <a:lstStyle/>
        <a:p>
          <a:endParaRPr lang="en-US"/>
        </a:p>
      </dgm:t>
    </dgm:pt>
    <dgm:pt modelId="{A849B1A9-F6BD-4C5B-9A2F-C3E307EE330F}" type="sibTrans" cxnId="{45D02CD0-9B7B-4CB0-8F7E-25E923817B27}">
      <dgm:prSet/>
      <dgm:spPr/>
      <dgm:t>
        <a:bodyPr/>
        <a:lstStyle/>
        <a:p>
          <a:endParaRPr lang="en-US"/>
        </a:p>
      </dgm:t>
    </dgm:pt>
    <dgm:pt modelId="{825B8A61-49D2-4178-9094-BF09027E7A0A}" type="pres">
      <dgm:prSet presAssocID="{8BDE3341-C245-4D21-86ED-6D7DC7328E6D}" presName="root" presStyleCnt="0">
        <dgm:presLayoutVars>
          <dgm:dir/>
          <dgm:resizeHandles val="exact"/>
        </dgm:presLayoutVars>
      </dgm:prSet>
      <dgm:spPr/>
    </dgm:pt>
    <dgm:pt modelId="{F1D154BA-DF54-4568-B861-778659E5D88B}" type="pres">
      <dgm:prSet presAssocID="{A1126DC5-2173-49C2-BBE9-36BA80E82A02}" presName="compNode" presStyleCnt="0"/>
      <dgm:spPr/>
    </dgm:pt>
    <dgm:pt modelId="{85749E88-8D23-4695-BDE8-19658C20D5A1}" type="pres">
      <dgm:prSet presAssocID="{A1126DC5-2173-49C2-BBE9-36BA80E82A02}" presName="bgRect" presStyleLbl="bgShp" presStyleIdx="0" presStyleCnt="3" custLinFactNeighborX="232" custLinFactNeighborY="-43379"/>
      <dgm:spPr/>
    </dgm:pt>
    <dgm:pt modelId="{1BB82B76-88ED-4004-8B55-69AA482B6C03}" type="pres">
      <dgm:prSet presAssocID="{A1126DC5-2173-49C2-BBE9-36BA80E82A0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283B5708-54B8-4335-9E5C-F489DF641F40}" type="pres">
      <dgm:prSet presAssocID="{A1126DC5-2173-49C2-BBE9-36BA80E82A02}" presName="spaceRect" presStyleCnt="0"/>
      <dgm:spPr/>
    </dgm:pt>
    <dgm:pt modelId="{49A57CCD-8FA9-461A-9BDA-B998110CA578}" type="pres">
      <dgm:prSet presAssocID="{A1126DC5-2173-49C2-BBE9-36BA80E82A02}" presName="parTx" presStyleLbl="revTx" presStyleIdx="0" presStyleCnt="5">
        <dgm:presLayoutVars>
          <dgm:chMax val="0"/>
          <dgm:chPref val="0"/>
        </dgm:presLayoutVars>
      </dgm:prSet>
      <dgm:spPr/>
    </dgm:pt>
    <dgm:pt modelId="{165C52C2-8CC6-4AF4-AA38-66B2C7A80C76}" type="pres">
      <dgm:prSet presAssocID="{0DEB9E14-5491-4B52-A899-12D542D6B5BC}" presName="sibTrans" presStyleCnt="0"/>
      <dgm:spPr/>
    </dgm:pt>
    <dgm:pt modelId="{425960C8-0F39-400E-BD7D-03FE1EA9BC0B}" type="pres">
      <dgm:prSet presAssocID="{CDDB3BFB-D6C2-40E2-8D3A-22E83FD3F750}" presName="compNode" presStyleCnt="0"/>
      <dgm:spPr/>
    </dgm:pt>
    <dgm:pt modelId="{B79B7C98-EB5F-4DE6-8976-7A69651CD308}" type="pres">
      <dgm:prSet presAssocID="{CDDB3BFB-D6C2-40E2-8D3A-22E83FD3F750}" presName="bgRect" presStyleLbl="bgShp" presStyleIdx="1" presStyleCnt="3"/>
      <dgm:spPr/>
    </dgm:pt>
    <dgm:pt modelId="{AE9B82BD-25C9-468E-AFAA-01436789D345}" type="pres">
      <dgm:prSet presAssocID="{CDDB3BFB-D6C2-40E2-8D3A-22E83FD3F75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fe"/>
        </a:ext>
      </dgm:extLst>
    </dgm:pt>
    <dgm:pt modelId="{03A5CB7A-1844-4895-A8D3-4BA727A4193A}" type="pres">
      <dgm:prSet presAssocID="{CDDB3BFB-D6C2-40E2-8D3A-22E83FD3F750}" presName="spaceRect" presStyleCnt="0"/>
      <dgm:spPr/>
    </dgm:pt>
    <dgm:pt modelId="{F15FDE11-9D05-42A6-808F-6178246A4391}" type="pres">
      <dgm:prSet presAssocID="{CDDB3BFB-D6C2-40E2-8D3A-22E83FD3F750}" presName="parTx" presStyleLbl="revTx" presStyleIdx="1" presStyleCnt="5">
        <dgm:presLayoutVars>
          <dgm:chMax val="0"/>
          <dgm:chPref val="0"/>
        </dgm:presLayoutVars>
      </dgm:prSet>
      <dgm:spPr/>
    </dgm:pt>
    <dgm:pt modelId="{C3E4D89A-92ED-4218-9CA6-1D6DF847E11A}" type="pres">
      <dgm:prSet presAssocID="{CDDB3BFB-D6C2-40E2-8D3A-22E83FD3F750}" presName="desTx" presStyleLbl="revTx" presStyleIdx="2" presStyleCnt="5">
        <dgm:presLayoutVars/>
      </dgm:prSet>
      <dgm:spPr/>
    </dgm:pt>
    <dgm:pt modelId="{B5EE360B-AD67-4D59-A259-74627D13631E}" type="pres">
      <dgm:prSet presAssocID="{FDBBF3D9-8A91-42C6-B5C9-1E2B83B12655}" presName="sibTrans" presStyleCnt="0"/>
      <dgm:spPr/>
    </dgm:pt>
    <dgm:pt modelId="{A7CBF3A0-FD15-4AD4-80C7-95544E82705F}" type="pres">
      <dgm:prSet presAssocID="{1B66EBD1-31F6-4D4B-ADE9-23907090FFA3}" presName="compNode" presStyleCnt="0"/>
      <dgm:spPr/>
    </dgm:pt>
    <dgm:pt modelId="{B433F100-DE9D-4462-8DE7-8A66E91F9679}" type="pres">
      <dgm:prSet presAssocID="{1B66EBD1-31F6-4D4B-ADE9-23907090FFA3}" presName="bgRect" presStyleLbl="bgShp" presStyleIdx="2" presStyleCnt="3"/>
      <dgm:spPr/>
    </dgm:pt>
    <dgm:pt modelId="{915EEE96-727E-4629-80C2-DD06ACB3873D}" type="pres">
      <dgm:prSet presAssocID="{1B66EBD1-31F6-4D4B-ADE9-23907090FFA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AC0164E5-9700-4B0F-8F5E-159DE3F1433D}" type="pres">
      <dgm:prSet presAssocID="{1B66EBD1-31F6-4D4B-ADE9-23907090FFA3}" presName="spaceRect" presStyleCnt="0"/>
      <dgm:spPr/>
    </dgm:pt>
    <dgm:pt modelId="{8A22B02B-9369-4B36-8160-5BD0B3689CF4}" type="pres">
      <dgm:prSet presAssocID="{1B66EBD1-31F6-4D4B-ADE9-23907090FFA3}" presName="parTx" presStyleLbl="revTx" presStyleIdx="3" presStyleCnt="5">
        <dgm:presLayoutVars>
          <dgm:chMax val="0"/>
          <dgm:chPref val="0"/>
        </dgm:presLayoutVars>
      </dgm:prSet>
      <dgm:spPr/>
    </dgm:pt>
    <dgm:pt modelId="{9BD324D1-3EE5-4A94-8FEA-7D62892CD031}" type="pres">
      <dgm:prSet presAssocID="{1B66EBD1-31F6-4D4B-ADE9-23907090FFA3}" presName="desTx" presStyleLbl="revTx" presStyleIdx="4" presStyleCnt="5">
        <dgm:presLayoutVars/>
      </dgm:prSet>
      <dgm:spPr/>
    </dgm:pt>
  </dgm:ptLst>
  <dgm:cxnLst>
    <dgm:cxn modelId="{27673C05-7AD4-452C-BAB5-85639A573323}" srcId="{8BDE3341-C245-4D21-86ED-6D7DC7328E6D}" destId="{1B66EBD1-31F6-4D4B-ADE9-23907090FFA3}" srcOrd="2" destOrd="0" parTransId="{6B97956D-046C-4A13-B070-24E39D36CD61}" sibTransId="{FB01BAF4-4004-4F64-989F-B34083AC12B0}"/>
    <dgm:cxn modelId="{EA243440-4C33-4C44-9932-5A99E2E8E670}" srcId="{8BDE3341-C245-4D21-86ED-6D7DC7328E6D}" destId="{A1126DC5-2173-49C2-BBE9-36BA80E82A02}" srcOrd="0" destOrd="0" parTransId="{41BED2B4-37DD-4BEF-9BDA-79C5C5E83F84}" sibTransId="{0DEB9E14-5491-4B52-A899-12D542D6B5BC}"/>
    <dgm:cxn modelId="{6146BB6E-074E-43DE-ABDE-FC49A93B80F6}" type="presOf" srcId="{8BDE3341-C245-4D21-86ED-6D7DC7328E6D}" destId="{825B8A61-49D2-4178-9094-BF09027E7A0A}" srcOrd="0" destOrd="0" presId="urn:microsoft.com/office/officeart/2018/2/layout/IconVerticalSolidList"/>
    <dgm:cxn modelId="{28B4D09E-6BA8-4527-8B71-8752E769374D}" type="presOf" srcId="{A1126DC5-2173-49C2-BBE9-36BA80E82A02}" destId="{49A57CCD-8FA9-461A-9BDA-B998110CA578}" srcOrd="0" destOrd="0" presId="urn:microsoft.com/office/officeart/2018/2/layout/IconVerticalSolidList"/>
    <dgm:cxn modelId="{6B709DA2-7809-4DD8-9CEC-95682130ED52}" srcId="{CDDB3BFB-D6C2-40E2-8D3A-22E83FD3F750}" destId="{8A6B3874-42C6-41B1-B6D6-1653E180E760}" srcOrd="0" destOrd="0" parTransId="{8FBD7823-3DA3-44F5-BDF0-E5B90721FEAA}" sibTransId="{EA8C5859-4339-40AB-B8C0-845B39FBAD33}"/>
    <dgm:cxn modelId="{AFE43FB9-78C1-41F4-B5E1-E6D8164B721A}" type="presOf" srcId="{8A6B3874-42C6-41B1-B6D6-1653E180E760}" destId="{C3E4D89A-92ED-4218-9CA6-1D6DF847E11A}" srcOrd="0" destOrd="0" presId="urn:microsoft.com/office/officeart/2018/2/layout/IconVerticalSolidList"/>
    <dgm:cxn modelId="{F2F770B9-6216-4FAC-A3E3-51A4433F7180}" type="presOf" srcId="{02B52E1D-310D-4895-9729-846E1FAEB4F5}" destId="{9BD324D1-3EE5-4A94-8FEA-7D62892CD031}" srcOrd="0" destOrd="0" presId="urn:microsoft.com/office/officeart/2018/2/layout/IconVerticalSolidList"/>
    <dgm:cxn modelId="{E41B16C3-4D4D-412C-88B8-C0618EFE8027}" srcId="{8BDE3341-C245-4D21-86ED-6D7DC7328E6D}" destId="{CDDB3BFB-D6C2-40E2-8D3A-22E83FD3F750}" srcOrd="1" destOrd="0" parTransId="{3397C7B1-07F2-4364-9A25-CB8F76CD3225}" sibTransId="{FDBBF3D9-8A91-42C6-B5C9-1E2B83B12655}"/>
    <dgm:cxn modelId="{45D02CD0-9B7B-4CB0-8F7E-25E923817B27}" srcId="{1B66EBD1-31F6-4D4B-ADE9-23907090FFA3}" destId="{02B52E1D-310D-4895-9729-846E1FAEB4F5}" srcOrd="0" destOrd="0" parTransId="{76D36D7B-3802-4A2D-9004-101A28C5C6CB}" sibTransId="{A849B1A9-F6BD-4C5B-9A2F-C3E307EE330F}"/>
    <dgm:cxn modelId="{357844D2-C49E-40A8-96D4-6D213CB413D5}" type="presOf" srcId="{CDDB3BFB-D6C2-40E2-8D3A-22E83FD3F750}" destId="{F15FDE11-9D05-42A6-808F-6178246A4391}" srcOrd="0" destOrd="0" presId="urn:microsoft.com/office/officeart/2018/2/layout/IconVerticalSolidList"/>
    <dgm:cxn modelId="{9605C7FC-8A25-4B2C-BBEC-AC4C52659A4B}" type="presOf" srcId="{1B66EBD1-31F6-4D4B-ADE9-23907090FFA3}" destId="{8A22B02B-9369-4B36-8160-5BD0B3689CF4}" srcOrd="0" destOrd="0" presId="urn:microsoft.com/office/officeart/2018/2/layout/IconVerticalSolidList"/>
    <dgm:cxn modelId="{BA4AC9EF-731D-4F7F-A1C0-5182DEA92F05}" type="presParOf" srcId="{825B8A61-49D2-4178-9094-BF09027E7A0A}" destId="{F1D154BA-DF54-4568-B861-778659E5D88B}" srcOrd="0" destOrd="0" presId="urn:microsoft.com/office/officeart/2018/2/layout/IconVerticalSolidList"/>
    <dgm:cxn modelId="{ED7D1758-CC61-417E-A857-EEE57BC3BBEA}" type="presParOf" srcId="{F1D154BA-DF54-4568-B861-778659E5D88B}" destId="{85749E88-8D23-4695-BDE8-19658C20D5A1}" srcOrd="0" destOrd="0" presId="urn:microsoft.com/office/officeart/2018/2/layout/IconVerticalSolidList"/>
    <dgm:cxn modelId="{85457B91-C242-44A4-8A49-5FB49989EEE8}" type="presParOf" srcId="{F1D154BA-DF54-4568-B861-778659E5D88B}" destId="{1BB82B76-88ED-4004-8B55-69AA482B6C03}" srcOrd="1" destOrd="0" presId="urn:microsoft.com/office/officeart/2018/2/layout/IconVerticalSolidList"/>
    <dgm:cxn modelId="{9C6C2AED-8506-4AB7-B74B-6F8AD1F10467}" type="presParOf" srcId="{F1D154BA-DF54-4568-B861-778659E5D88B}" destId="{283B5708-54B8-4335-9E5C-F489DF641F40}" srcOrd="2" destOrd="0" presId="urn:microsoft.com/office/officeart/2018/2/layout/IconVerticalSolidList"/>
    <dgm:cxn modelId="{BF101ED1-0376-4378-BB98-5CA40B898BBC}" type="presParOf" srcId="{F1D154BA-DF54-4568-B861-778659E5D88B}" destId="{49A57CCD-8FA9-461A-9BDA-B998110CA578}" srcOrd="3" destOrd="0" presId="urn:microsoft.com/office/officeart/2018/2/layout/IconVerticalSolidList"/>
    <dgm:cxn modelId="{3FF308C8-7EEA-4E06-90B4-93BCB62C808D}" type="presParOf" srcId="{825B8A61-49D2-4178-9094-BF09027E7A0A}" destId="{165C52C2-8CC6-4AF4-AA38-66B2C7A80C76}" srcOrd="1" destOrd="0" presId="urn:microsoft.com/office/officeart/2018/2/layout/IconVerticalSolidList"/>
    <dgm:cxn modelId="{96FE5CD0-E85F-45DB-9C54-C8397F6C96BB}" type="presParOf" srcId="{825B8A61-49D2-4178-9094-BF09027E7A0A}" destId="{425960C8-0F39-400E-BD7D-03FE1EA9BC0B}" srcOrd="2" destOrd="0" presId="urn:microsoft.com/office/officeart/2018/2/layout/IconVerticalSolidList"/>
    <dgm:cxn modelId="{59EDC089-F2F9-4980-AFDE-536AE4D5800B}" type="presParOf" srcId="{425960C8-0F39-400E-BD7D-03FE1EA9BC0B}" destId="{B79B7C98-EB5F-4DE6-8976-7A69651CD308}" srcOrd="0" destOrd="0" presId="urn:microsoft.com/office/officeart/2018/2/layout/IconVerticalSolidList"/>
    <dgm:cxn modelId="{C39B2411-82A4-4A96-950B-FF6B974AFEB5}" type="presParOf" srcId="{425960C8-0F39-400E-BD7D-03FE1EA9BC0B}" destId="{AE9B82BD-25C9-468E-AFAA-01436789D345}" srcOrd="1" destOrd="0" presId="urn:microsoft.com/office/officeart/2018/2/layout/IconVerticalSolidList"/>
    <dgm:cxn modelId="{E47D4094-2EF5-49E9-BB49-4CEAF4DA67A9}" type="presParOf" srcId="{425960C8-0F39-400E-BD7D-03FE1EA9BC0B}" destId="{03A5CB7A-1844-4895-A8D3-4BA727A4193A}" srcOrd="2" destOrd="0" presId="urn:microsoft.com/office/officeart/2018/2/layout/IconVerticalSolidList"/>
    <dgm:cxn modelId="{5B21F62C-8CB5-4CC8-B2CC-D0FCC6F13E98}" type="presParOf" srcId="{425960C8-0F39-400E-BD7D-03FE1EA9BC0B}" destId="{F15FDE11-9D05-42A6-808F-6178246A4391}" srcOrd="3" destOrd="0" presId="urn:microsoft.com/office/officeart/2018/2/layout/IconVerticalSolidList"/>
    <dgm:cxn modelId="{EC94A593-8CA3-489A-8EF0-843B068F2EB4}" type="presParOf" srcId="{425960C8-0F39-400E-BD7D-03FE1EA9BC0B}" destId="{C3E4D89A-92ED-4218-9CA6-1D6DF847E11A}" srcOrd="4" destOrd="0" presId="urn:microsoft.com/office/officeart/2018/2/layout/IconVerticalSolidList"/>
    <dgm:cxn modelId="{CDDAC281-71A7-4529-BB9A-9F7FFD648CB7}" type="presParOf" srcId="{825B8A61-49D2-4178-9094-BF09027E7A0A}" destId="{B5EE360B-AD67-4D59-A259-74627D13631E}" srcOrd="3" destOrd="0" presId="urn:microsoft.com/office/officeart/2018/2/layout/IconVerticalSolidList"/>
    <dgm:cxn modelId="{BB8745E0-745B-4B2C-BBBF-2104D42EFED3}" type="presParOf" srcId="{825B8A61-49D2-4178-9094-BF09027E7A0A}" destId="{A7CBF3A0-FD15-4AD4-80C7-95544E82705F}" srcOrd="4" destOrd="0" presId="urn:microsoft.com/office/officeart/2018/2/layout/IconVerticalSolidList"/>
    <dgm:cxn modelId="{4ACD3979-E71C-43BC-9D76-0E2E43529FA7}" type="presParOf" srcId="{A7CBF3A0-FD15-4AD4-80C7-95544E82705F}" destId="{B433F100-DE9D-4462-8DE7-8A66E91F9679}" srcOrd="0" destOrd="0" presId="urn:microsoft.com/office/officeart/2018/2/layout/IconVerticalSolidList"/>
    <dgm:cxn modelId="{A2463492-6219-4E24-85CE-7E24EA9FB9CF}" type="presParOf" srcId="{A7CBF3A0-FD15-4AD4-80C7-95544E82705F}" destId="{915EEE96-727E-4629-80C2-DD06ACB3873D}" srcOrd="1" destOrd="0" presId="urn:microsoft.com/office/officeart/2018/2/layout/IconVerticalSolidList"/>
    <dgm:cxn modelId="{4F034028-37CC-45E0-B3ED-75624C6B2646}" type="presParOf" srcId="{A7CBF3A0-FD15-4AD4-80C7-95544E82705F}" destId="{AC0164E5-9700-4B0F-8F5E-159DE3F1433D}" srcOrd="2" destOrd="0" presId="urn:microsoft.com/office/officeart/2018/2/layout/IconVerticalSolidList"/>
    <dgm:cxn modelId="{62AE5AD8-805C-4B8D-AD49-F8B14522C1A7}" type="presParOf" srcId="{A7CBF3A0-FD15-4AD4-80C7-95544E82705F}" destId="{8A22B02B-9369-4B36-8160-5BD0B3689CF4}" srcOrd="3" destOrd="0" presId="urn:microsoft.com/office/officeart/2018/2/layout/IconVerticalSolidList"/>
    <dgm:cxn modelId="{F7543EEC-D0DD-4B01-B62F-CC3B62713081}" type="presParOf" srcId="{A7CBF3A0-FD15-4AD4-80C7-95544E82705F}" destId="{9BD324D1-3EE5-4A94-8FEA-7D62892CD03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050759E-9267-4F55-AA21-02A140018D7D}" type="doc">
      <dgm:prSet loTypeId="urn:microsoft.com/office/officeart/2018/5/layout/IconCircleLabelList" loCatId="icon" qsTypeId="urn:microsoft.com/office/officeart/2005/8/quickstyle/simple3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B22A4BDB-035D-4243-A4FA-108EF220E45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Redirected folders</a:t>
          </a:r>
        </a:p>
      </dgm:t>
    </dgm:pt>
    <dgm:pt modelId="{CA663701-E321-4FBC-B9E3-6A4F0FBAB4A1}" type="parTrans" cxnId="{19DE968D-E191-4D62-A1F1-2816FFCAB4E7}">
      <dgm:prSet/>
      <dgm:spPr/>
      <dgm:t>
        <a:bodyPr/>
        <a:lstStyle/>
        <a:p>
          <a:endParaRPr lang="en-US"/>
        </a:p>
      </dgm:t>
    </dgm:pt>
    <dgm:pt modelId="{A7BC0D3C-C20D-42C4-A1D8-A3B2FBAC34B5}" type="sibTrans" cxnId="{19DE968D-E191-4D62-A1F1-2816FFCAB4E7}">
      <dgm:prSet/>
      <dgm:spPr/>
      <dgm:t>
        <a:bodyPr/>
        <a:lstStyle/>
        <a:p>
          <a:endParaRPr lang="en-US"/>
        </a:p>
      </dgm:t>
    </dgm:pt>
    <dgm:pt modelId="{C4A18405-593E-46CC-94E6-4578090E754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Recent Files and folders (MRU)</a:t>
          </a:r>
        </a:p>
      </dgm:t>
    </dgm:pt>
    <dgm:pt modelId="{04C7BC55-8921-448B-8162-A2653C2BB10B}" type="parTrans" cxnId="{219E11F2-BC25-438B-9AF2-83949E7DF2AF}">
      <dgm:prSet/>
      <dgm:spPr/>
      <dgm:t>
        <a:bodyPr/>
        <a:lstStyle/>
        <a:p>
          <a:endParaRPr lang="en-US"/>
        </a:p>
      </dgm:t>
    </dgm:pt>
    <dgm:pt modelId="{23272C2C-E414-46B4-ADA0-12C04E6CA966}" type="sibTrans" cxnId="{219E11F2-BC25-438B-9AF2-83949E7DF2AF}">
      <dgm:prSet/>
      <dgm:spPr/>
      <dgm:t>
        <a:bodyPr/>
        <a:lstStyle/>
        <a:p>
          <a:endParaRPr lang="en-US"/>
        </a:p>
      </dgm:t>
    </dgm:pt>
    <dgm:pt modelId="{EAF34BED-EAD8-4442-89CF-42714577728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User Generated Links</a:t>
          </a:r>
        </a:p>
      </dgm:t>
    </dgm:pt>
    <dgm:pt modelId="{D6076387-AFB0-4D13-A13E-5616E8D316D7}" type="parTrans" cxnId="{88A18325-ACE7-4F7F-8382-66D869D505EC}">
      <dgm:prSet/>
      <dgm:spPr/>
      <dgm:t>
        <a:bodyPr/>
        <a:lstStyle/>
        <a:p>
          <a:endParaRPr lang="en-US"/>
        </a:p>
      </dgm:t>
    </dgm:pt>
    <dgm:pt modelId="{D195DABF-144B-4A79-86CD-3344D5F6C464}" type="sibTrans" cxnId="{88A18325-ACE7-4F7F-8382-66D869D505EC}">
      <dgm:prSet/>
      <dgm:spPr/>
      <dgm:t>
        <a:bodyPr/>
        <a:lstStyle/>
        <a:p>
          <a:endParaRPr lang="en-US"/>
        </a:p>
      </dgm:t>
    </dgm:pt>
    <dgm:pt modelId="{A0503A43-2071-441F-A02D-5DBA70A43927}" type="pres">
      <dgm:prSet presAssocID="{2050759E-9267-4F55-AA21-02A140018D7D}" presName="root" presStyleCnt="0">
        <dgm:presLayoutVars>
          <dgm:dir/>
          <dgm:resizeHandles val="exact"/>
        </dgm:presLayoutVars>
      </dgm:prSet>
      <dgm:spPr/>
    </dgm:pt>
    <dgm:pt modelId="{BA5D6C41-7F2F-47A0-9F46-0284AE46DBD9}" type="pres">
      <dgm:prSet presAssocID="{B22A4BDB-035D-4243-A4FA-108EF220E454}" presName="compNode" presStyleCnt="0"/>
      <dgm:spPr/>
    </dgm:pt>
    <dgm:pt modelId="{20F57CC8-10C0-49AB-965B-7BF65ECC2C38}" type="pres">
      <dgm:prSet presAssocID="{B22A4BDB-035D-4243-A4FA-108EF220E454}" presName="iconBgRect" presStyleLbl="bgShp" presStyleIdx="0" presStyleCnt="3"/>
      <dgm:spPr/>
    </dgm:pt>
    <dgm:pt modelId="{8930ADA7-8797-45BF-9908-C819574A28EC}" type="pres">
      <dgm:prSet presAssocID="{B22A4BDB-035D-4243-A4FA-108EF220E45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9F63F542-284A-4F4F-9F92-49738E0D0F15}" type="pres">
      <dgm:prSet presAssocID="{B22A4BDB-035D-4243-A4FA-108EF220E454}" presName="spaceRect" presStyleCnt="0"/>
      <dgm:spPr/>
    </dgm:pt>
    <dgm:pt modelId="{53C0791E-C7F0-4268-8DCF-7B627441AAE8}" type="pres">
      <dgm:prSet presAssocID="{B22A4BDB-035D-4243-A4FA-108EF220E454}" presName="textRect" presStyleLbl="revTx" presStyleIdx="0" presStyleCnt="3">
        <dgm:presLayoutVars>
          <dgm:chMax val="1"/>
          <dgm:chPref val="1"/>
        </dgm:presLayoutVars>
      </dgm:prSet>
      <dgm:spPr/>
    </dgm:pt>
    <dgm:pt modelId="{2E62DF27-37F1-47C8-B55F-EF7D18A54B5D}" type="pres">
      <dgm:prSet presAssocID="{A7BC0D3C-C20D-42C4-A1D8-A3B2FBAC34B5}" presName="sibTrans" presStyleCnt="0"/>
      <dgm:spPr/>
    </dgm:pt>
    <dgm:pt modelId="{8DF03638-D1B5-4400-B1D0-14490EC9AD73}" type="pres">
      <dgm:prSet presAssocID="{C4A18405-593E-46CC-94E6-4578090E7540}" presName="compNode" presStyleCnt="0"/>
      <dgm:spPr/>
    </dgm:pt>
    <dgm:pt modelId="{DFD376AD-CCDE-4047-AE72-7727A4ED1600}" type="pres">
      <dgm:prSet presAssocID="{C4A18405-593E-46CC-94E6-4578090E7540}" presName="iconBgRect" presStyleLbl="bgShp" presStyleIdx="1" presStyleCnt="3"/>
      <dgm:spPr/>
    </dgm:pt>
    <dgm:pt modelId="{BC01579E-5BCC-4C02-8835-E254024098B6}" type="pres">
      <dgm:prSet presAssocID="{C4A18405-593E-46CC-94E6-4578090E7540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fresh RTL"/>
        </a:ext>
      </dgm:extLst>
    </dgm:pt>
    <dgm:pt modelId="{1F1FCC57-084A-4BAD-98D2-FB497D69E3B6}" type="pres">
      <dgm:prSet presAssocID="{C4A18405-593E-46CC-94E6-4578090E7540}" presName="spaceRect" presStyleCnt="0"/>
      <dgm:spPr/>
    </dgm:pt>
    <dgm:pt modelId="{ACAB37D2-91D1-4F27-8921-B5721BE52145}" type="pres">
      <dgm:prSet presAssocID="{C4A18405-593E-46CC-94E6-4578090E7540}" presName="textRect" presStyleLbl="revTx" presStyleIdx="1" presStyleCnt="3">
        <dgm:presLayoutVars>
          <dgm:chMax val="1"/>
          <dgm:chPref val="1"/>
        </dgm:presLayoutVars>
      </dgm:prSet>
      <dgm:spPr/>
    </dgm:pt>
    <dgm:pt modelId="{76B43401-1D75-46A3-8383-921251025349}" type="pres">
      <dgm:prSet presAssocID="{23272C2C-E414-46B4-ADA0-12C04E6CA966}" presName="sibTrans" presStyleCnt="0"/>
      <dgm:spPr/>
    </dgm:pt>
    <dgm:pt modelId="{0C59FACA-129C-4CAE-8FFB-4D9C85BCC851}" type="pres">
      <dgm:prSet presAssocID="{EAF34BED-EAD8-4442-89CF-427145777286}" presName="compNode" presStyleCnt="0"/>
      <dgm:spPr/>
    </dgm:pt>
    <dgm:pt modelId="{5A8FDA06-78E0-47F3-8BAB-B0950994A6C1}" type="pres">
      <dgm:prSet presAssocID="{EAF34BED-EAD8-4442-89CF-427145777286}" presName="iconBgRect" presStyleLbl="bgShp" presStyleIdx="2" presStyleCnt="3"/>
      <dgm:spPr/>
    </dgm:pt>
    <dgm:pt modelId="{78B6B791-F763-4731-8EF1-18EF7BE87A2E}" type="pres">
      <dgm:prSet presAssocID="{EAF34BED-EAD8-4442-89CF-42714577728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len met een persoon"/>
        </a:ext>
      </dgm:extLst>
    </dgm:pt>
    <dgm:pt modelId="{A0F1F0C3-BBA5-47E8-B440-DA8BA8BD82D2}" type="pres">
      <dgm:prSet presAssocID="{EAF34BED-EAD8-4442-89CF-427145777286}" presName="spaceRect" presStyleCnt="0"/>
      <dgm:spPr/>
    </dgm:pt>
    <dgm:pt modelId="{76B76FE3-068C-43FB-B62A-6DC9885D2EC0}" type="pres">
      <dgm:prSet presAssocID="{EAF34BED-EAD8-4442-89CF-42714577728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88A18325-ACE7-4F7F-8382-66D869D505EC}" srcId="{2050759E-9267-4F55-AA21-02A140018D7D}" destId="{EAF34BED-EAD8-4442-89CF-427145777286}" srcOrd="2" destOrd="0" parTransId="{D6076387-AFB0-4D13-A13E-5616E8D316D7}" sibTransId="{D195DABF-144B-4A79-86CD-3344D5F6C464}"/>
    <dgm:cxn modelId="{9046123E-3720-4E3D-9E9F-4D1E19B0F992}" type="presOf" srcId="{C4A18405-593E-46CC-94E6-4578090E7540}" destId="{ACAB37D2-91D1-4F27-8921-B5721BE52145}" srcOrd="0" destOrd="0" presId="urn:microsoft.com/office/officeart/2018/5/layout/IconCircleLabelList"/>
    <dgm:cxn modelId="{E2371175-4F6D-4DEA-B108-62E0BDB0625C}" type="presOf" srcId="{EAF34BED-EAD8-4442-89CF-427145777286}" destId="{76B76FE3-068C-43FB-B62A-6DC9885D2EC0}" srcOrd="0" destOrd="0" presId="urn:microsoft.com/office/officeart/2018/5/layout/IconCircleLabelList"/>
    <dgm:cxn modelId="{19DE968D-E191-4D62-A1F1-2816FFCAB4E7}" srcId="{2050759E-9267-4F55-AA21-02A140018D7D}" destId="{B22A4BDB-035D-4243-A4FA-108EF220E454}" srcOrd="0" destOrd="0" parTransId="{CA663701-E321-4FBC-B9E3-6A4F0FBAB4A1}" sibTransId="{A7BC0D3C-C20D-42C4-A1D8-A3B2FBAC34B5}"/>
    <dgm:cxn modelId="{5D6A12C5-E555-41A4-BF2C-04033D9C0510}" type="presOf" srcId="{B22A4BDB-035D-4243-A4FA-108EF220E454}" destId="{53C0791E-C7F0-4268-8DCF-7B627441AAE8}" srcOrd="0" destOrd="0" presId="urn:microsoft.com/office/officeart/2018/5/layout/IconCircleLabelList"/>
    <dgm:cxn modelId="{219E11F2-BC25-438B-9AF2-83949E7DF2AF}" srcId="{2050759E-9267-4F55-AA21-02A140018D7D}" destId="{C4A18405-593E-46CC-94E6-4578090E7540}" srcOrd="1" destOrd="0" parTransId="{04C7BC55-8921-448B-8162-A2653C2BB10B}" sibTransId="{23272C2C-E414-46B4-ADA0-12C04E6CA966}"/>
    <dgm:cxn modelId="{824E76FE-A5E5-4632-BFD5-9129131C9152}" type="presOf" srcId="{2050759E-9267-4F55-AA21-02A140018D7D}" destId="{A0503A43-2071-441F-A02D-5DBA70A43927}" srcOrd="0" destOrd="0" presId="urn:microsoft.com/office/officeart/2018/5/layout/IconCircleLabelList"/>
    <dgm:cxn modelId="{4E39B952-8A9F-42EC-A4B1-876343AE81D3}" type="presParOf" srcId="{A0503A43-2071-441F-A02D-5DBA70A43927}" destId="{BA5D6C41-7F2F-47A0-9F46-0284AE46DBD9}" srcOrd="0" destOrd="0" presId="urn:microsoft.com/office/officeart/2018/5/layout/IconCircleLabelList"/>
    <dgm:cxn modelId="{56790D85-927B-48B2-854E-C941FFCFC45B}" type="presParOf" srcId="{BA5D6C41-7F2F-47A0-9F46-0284AE46DBD9}" destId="{20F57CC8-10C0-49AB-965B-7BF65ECC2C38}" srcOrd="0" destOrd="0" presId="urn:microsoft.com/office/officeart/2018/5/layout/IconCircleLabelList"/>
    <dgm:cxn modelId="{3FEB10C4-2FF7-4932-B1A2-02722824AEFE}" type="presParOf" srcId="{BA5D6C41-7F2F-47A0-9F46-0284AE46DBD9}" destId="{8930ADA7-8797-45BF-9908-C819574A28EC}" srcOrd="1" destOrd="0" presId="urn:microsoft.com/office/officeart/2018/5/layout/IconCircleLabelList"/>
    <dgm:cxn modelId="{BE19AFE1-57CB-40A8-AC1E-8D0C6FB3AAD4}" type="presParOf" srcId="{BA5D6C41-7F2F-47A0-9F46-0284AE46DBD9}" destId="{9F63F542-284A-4F4F-9F92-49738E0D0F15}" srcOrd="2" destOrd="0" presId="urn:microsoft.com/office/officeart/2018/5/layout/IconCircleLabelList"/>
    <dgm:cxn modelId="{A76E93D0-BB8A-49FC-A63F-5B29F094EB56}" type="presParOf" srcId="{BA5D6C41-7F2F-47A0-9F46-0284AE46DBD9}" destId="{53C0791E-C7F0-4268-8DCF-7B627441AAE8}" srcOrd="3" destOrd="0" presId="urn:microsoft.com/office/officeart/2018/5/layout/IconCircleLabelList"/>
    <dgm:cxn modelId="{AA2E3225-7EAA-402C-B37E-757BF600E971}" type="presParOf" srcId="{A0503A43-2071-441F-A02D-5DBA70A43927}" destId="{2E62DF27-37F1-47C8-B55F-EF7D18A54B5D}" srcOrd="1" destOrd="0" presId="urn:microsoft.com/office/officeart/2018/5/layout/IconCircleLabelList"/>
    <dgm:cxn modelId="{87BB36FE-CD51-4AB4-A52B-87F1504A009B}" type="presParOf" srcId="{A0503A43-2071-441F-A02D-5DBA70A43927}" destId="{8DF03638-D1B5-4400-B1D0-14490EC9AD73}" srcOrd="2" destOrd="0" presId="urn:microsoft.com/office/officeart/2018/5/layout/IconCircleLabelList"/>
    <dgm:cxn modelId="{B1122D87-DD03-4FA5-9CB7-027A030A8506}" type="presParOf" srcId="{8DF03638-D1B5-4400-B1D0-14490EC9AD73}" destId="{DFD376AD-CCDE-4047-AE72-7727A4ED1600}" srcOrd="0" destOrd="0" presId="urn:microsoft.com/office/officeart/2018/5/layout/IconCircleLabelList"/>
    <dgm:cxn modelId="{DF838111-4991-4532-95CB-FF8127340A68}" type="presParOf" srcId="{8DF03638-D1B5-4400-B1D0-14490EC9AD73}" destId="{BC01579E-5BCC-4C02-8835-E254024098B6}" srcOrd="1" destOrd="0" presId="urn:microsoft.com/office/officeart/2018/5/layout/IconCircleLabelList"/>
    <dgm:cxn modelId="{A3EE503E-76A6-4C74-A7AC-EA818AD4ECA9}" type="presParOf" srcId="{8DF03638-D1B5-4400-B1D0-14490EC9AD73}" destId="{1F1FCC57-084A-4BAD-98D2-FB497D69E3B6}" srcOrd="2" destOrd="0" presId="urn:microsoft.com/office/officeart/2018/5/layout/IconCircleLabelList"/>
    <dgm:cxn modelId="{AE6EF8F5-9DDF-401E-BADC-5DA9BD3EDE6F}" type="presParOf" srcId="{8DF03638-D1B5-4400-B1D0-14490EC9AD73}" destId="{ACAB37D2-91D1-4F27-8921-B5721BE52145}" srcOrd="3" destOrd="0" presId="urn:microsoft.com/office/officeart/2018/5/layout/IconCircleLabelList"/>
    <dgm:cxn modelId="{26668152-9039-4EFA-AF59-A53FB00F7E73}" type="presParOf" srcId="{A0503A43-2071-441F-A02D-5DBA70A43927}" destId="{76B43401-1D75-46A3-8383-921251025349}" srcOrd="3" destOrd="0" presId="urn:microsoft.com/office/officeart/2018/5/layout/IconCircleLabelList"/>
    <dgm:cxn modelId="{B23CEAE2-24E1-4154-B993-AAE858D80277}" type="presParOf" srcId="{A0503A43-2071-441F-A02D-5DBA70A43927}" destId="{0C59FACA-129C-4CAE-8FFB-4D9C85BCC851}" srcOrd="4" destOrd="0" presId="urn:microsoft.com/office/officeart/2018/5/layout/IconCircleLabelList"/>
    <dgm:cxn modelId="{DF87C2F8-3785-441C-B41A-85AD7BDCAB20}" type="presParOf" srcId="{0C59FACA-129C-4CAE-8FFB-4D9C85BCC851}" destId="{5A8FDA06-78E0-47F3-8BAB-B0950994A6C1}" srcOrd="0" destOrd="0" presId="urn:microsoft.com/office/officeart/2018/5/layout/IconCircleLabelList"/>
    <dgm:cxn modelId="{09E4178E-EAEF-475F-A721-EDADB7221DBF}" type="presParOf" srcId="{0C59FACA-129C-4CAE-8FFB-4D9C85BCC851}" destId="{78B6B791-F763-4731-8EF1-18EF7BE87A2E}" srcOrd="1" destOrd="0" presId="urn:microsoft.com/office/officeart/2018/5/layout/IconCircleLabelList"/>
    <dgm:cxn modelId="{0A606996-1911-445C-9284-CDDF2E59D85E}" type="presParOf" srcId="{0C59FACA-129C-4CAE-8FFB-4D9C85BCC851}" destId="{A0F1F0C3-BBA5-47E8-B440-DA8BA8BD82D2}" srcOrd="2" destOrd="0" presId="urn:microsoft.com/office/officeart/2018/5/layout/IconCircleLabelList"/>
    <dgm:cxn modelId="{39062BA0-DCC3-4FB2-B4B9-46F87AAA2DFC}" type="presParOf" srcId="{0C59FACA-129C-4CAE-8FFB-4D9C85BCC851}" destId="{76B76FE3-068C-43FB-B62A-6DC9885D2EC0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68020D-8B4F-4E2F-B4F4-08ECF3EA4F37}">
      <dsp:nvSpPr>
        <dsp:cNvPr id="0" name=""/>
        <dsp:cNvSpPr/>
      </dsp:nvSpPr>
      <dsp:spPr>
        <a:xfrm>
          <a:off x="496315" y="913581"/>
          <a:ext cx="809208" cy="80920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5491C-2C0E-4BAA-B0BB-52D0A57ACC83}">
      <dsp:nvSpPr>
        <dsp:cNvPr id="0" name=""/>
        <dsp:cNvSpPr/>
      </dsp:nvSpPr>
      <dsp:spPr>
        <a:xfrm>
          <a:off x="1799" y="1992575"/>
          <a:ext cx="1798242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OneDrive storage is included with Office 365</a:t>
          </a:r>
        </a:p>
      </dsp:txBody>
      <dsp:txXfrm>
        <a:off x="1799" y="1992575"/>
        <a:ext cx="1798242" cy="719296"/>
      </dsp:txXfrm>
    </dsp:sp>
    <dsp:sp modelId="{FA8FC227-5FEB-467B-8283-AAAFEF298364}">
      <dsp:nvSpPr>
        <dsp:cNvPr id="0" name=""/>
        <dsp:cNvSpPr/>
      </dsp:nvSpPr>
      <dsp:spPr>
        <a:xfrm>
          <a:off x="2609250" y="913581"/>
          <a:ext cx="809208" cy="80920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989AF1-7152-45E5-9BF6-D9440AAA12BD}">
      <dsp:nvSpPr>
        <dsp:cNvPr id="0" name=""/>
        <dsp:cNvSpPr/>
      </dsp:nvSpPr>
      <dsp:spPr>
        <a:xfrm>
          <a:off x="2114733" y="1992575"/>
          <a:ext cx="1798242" cy="7192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Let’s get started with the Standard Solution….</a:t>
          </a:r>
        </a:p>
      </dsp:txBody>
      <dsp:txXfrm>
        <a:off x="2114733" y="1992575"/>
        <a:ext cx="1798242" cy="7192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99A882-C327-4A9E-A7E3-19B713A2DC0F}">
      <dsp:nvSpPr>
        <dsp:cNvPr id="0" name=""/>
        <dsp:cNvSpPr/>
      </dsp:nvSpPr>
      <dsp:spPr>
        <a:xfrm>
          <a:off x="359099" y="7658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CFEAA7E-F3F9-4DED-8D1A-9136ADD8662D}">
      <dsp:nvSpPr>
        <dsp:cNvPr id="0" name=""/>
        <dsp:cNvSpPr/>
      </dsp:nvSpPr>
      <dsp:spPr>
        <a:xfrm>
          <a:off x="593099" y="999896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248937EA-1A2C-469B-AA10-4B743F31ED77}">
      <dsp:nvSpPr>
        <dsp:cNvPr id="0" name=""/>
        <dsp:cNvSpPr/>
      </dsp:nvSpPr>
      <dsp:spPr>
        <a:xfrm>
          <a:off x="8099" y="22058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baseline="0"/>
            <a:t>Alternative Folder Redirection config</a:t>
          </a:r>
          <a:endParaRPr lang="en-US" sz="1200" kern="1200"/>
        </a:p>
      </dsp:txBody>
      <dsp:txXfrm>
        <a:off x="8099" y="2205896"/>
        <a:ext cx="1800000" cy="720000"/>
      </dsp:txXfrm>
    </dsp:sp>
    <dsp:sp modelId="{C8ABC3B0-7E60-42B4-9950-9BD318C47957}">
      <dsp:nvSpPr>
        <dsp:cNvPr id="0" name=""/>
        <dsp:cNvSpPr/>
      </dsp:nvSpPr>
      <dsp:spPr>
        <a:xfrm>
          <a:off x="2474099" y="7658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0599C13-E35B-4F22-9E3D-0053CF356362}">
      <dsp:nvSpPr>
        <dsp:cNvPr id="0" name=""/>
        <dsp:cNvSpPr/>
      </dsp:nvSpPr>
      <dsp:spPr>
        <a:xfrm>
          <a:off x="2708099" y="999896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F5E20E-FCEE-4C37-BBEF-AE89A460C933}">
      <dsp:nvSpPr>
        <dsp:cNvPr id="0" name=""/>
        <dsp:cNvSpPr/>
      </dsp:nvSpPr>
      <dsp:spPr>
        <a:xfrm>
          <a:off x="2123099" y="22058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baseline="0"/>
            <a:t>Folder Redirection is OLD technology</a:t>
          </a:r>
          <a:endParaRPr lang="en-US" sz="1200" kern="1200"/>
        </a:p>
      </dsp:txBody>
      <dsp:txXfrm>
        <a:off x="2123099" y="2205896"/>
        <a:ext cx="1800000" cy="720000"/>
      </dsp:txXfrm>
    </dsp:sp>
    <dsp:sp modelId="{5989CD38-8B1C-4B37-A8D9-C560FCF3953E}">
      <dsp:nvSpPr>
        <dsp:cNvPr id="0" name=""/>
        <dsp:cNvSpPr/>
      </dsp:nvSpPr>
      <dsp:spPr>
        <a:xfrm>
          <a:off x="4589100" y="7658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310B381-F233-4077-94CC-49235284E8F9}">
      <dsp:nvSpPr>
        <dsp:cNvPr id="0" name=""/>
        <dsp:cNvSpPr/>
      </dsp:nvSpPr>
      <dsp:spPr>
        <a:xfrm>
          <a:off x="4823100" y="999896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BC832B4-308D-4FE1-BFF2-6A854EEB3BCD}">
      <dsp:nvSpPr>
        <dsp:cNvPr id="0" name=""/>
        <dsp:cNvSpPr/>
      </dsp:nvSpPr>
      <dsp:spPr>
        <a:xfrm>
          <a:off x="4238100" y="22058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baseline="0"/>
            <a:t>Not just registry settings</a:t>
          </a:r>
          <a:endParaRPr lang="en-US" sz="1200" kern="1200"/>
        </a:p>
      </dsp:txBody>
      <dsp:txXfrm>
        <a:off x="4238100" y="2205896"/>
        <a:ext cx="1800000" cy="720000"/>
      </dsp:txXfrm>
    </dsp:sp>
    <dsp:sp modelId="{B188E238-36E8-434C-902B-6BA8E0930540}">
      <dsp:nvSpPr>
        <dsp:cNvPr id="0" name=""/>
        <dsp:cNvSpPr/>
      </dsp:nvSpPr>
      <dsp:spPr>
        <a:xfrm>
          <a:off x="6704100" y="765896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132EA99-8E28-4655-8367-64180084696C}">
      <dsp:nvSpPr>
        <dsp:cNvPr id="0" name=""/>
        <dsp:cNvSpPr/>
      </dsp:nvSpPr>
      <dsp:spPr>
        <a:xfrm>
          <a:off x="6938100" y="999896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5F11495-E2E9-4C11-B093-F7E0A0F06584}">
      <dsp:nvSpPr>
        <dsp:cNvPr id="0" name=""/>
        <dsp:cNvSpPr/>
      </dsp:nvSpPr>
      <dsp:spPr>
        <a:xfrm>
          <a:off x="6353100" y="2205896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200" kern="1200" baseline="0"/>
            <a:t>No GPO = No Automatic Offline Files</a:t>
          </a:r>
          <a:endParaRPr lang="en-US" sz="1200" kern="1200"/>
        </a:p>
      </dsp:txBody>
      <dsp:txXfrm>
        <a:off x="6353100" y="2205896"/>
        <a:ext cx="18000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86DF88-FD41-4207-BA93-5788D69718AD}">
      <dsp:nvSpPr>
        <dsp:cNvPr id="0" name=""/>
        <dsp:cNvSpPr/>
      </dsp:nvSpPr>
      <dsp:spPr>
        <a:xfrm>
          <a:off x="552314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0D43FEB-291B-403F-85C9-8DB390E8F279}">
      <dsp:nvSpPr>
        <dsp:cNvPr id="0" name=""/>
        <dsp:cNvSpPr/>
      </dsp:nvSpPr>
      <dsp:spPr>
        <a:xfrm>
          <a:off x="866752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E1C4868A-FF54-4E9C-B39B-71DEF8280A31}">
      <dsp:nvSpPr>
        <dsp:cNvPr id="0" name=""/>
        <dsp:cNvSpPr/>
      </dsp:nvSpPr>
      <dsp:spPr>
        <a:xfrm>
          <a:off x="80658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Management</a:t>
          </a:r>
          <a:endParaRPr lang="en-US" sz="2300" kern="1200"/>
        </a:p>
      </dsp:txBody>
      <dsp:txXfrm>
        <a:off x="80658" y="2420227"/>
        <a:ext cx="2418750" cy="720000"/>
      </dsp:txXfrm>
    </dsp:sp>
    <dsp:sp modelId="{17036A44-42FF-45E7-889C-A39FCEADAC0E}">
      <dsp:nvSpPr>
        <dsp:cNvPr id="0" name=""/>
        <dsp:cNvSpPr/>
      </dsp:nvSpPr>
      <dsp:spPr>
        <a:xfrm>
          <a:off x="3394345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09B8FB-AD7C-46FC-BFD1-FA1CA360526A}">
      <dsp:nvSpPr>
        <dsp:cNvPr id="0" name=""/>
        <dsp:cNvSpPr/>
      </dsp:nvSpPr>
      <dsp:spPr>
        <a:xfrm>
          <a:off x="3708783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98BBF7B5-4CC4-4B34-BCF5-35AFAC87F0CD}">
      <dsp:nvSpPr>
        <dsp:cNvPr id="0" name=""/>
        <dsp:cNvSpPr/>
      </dsp:nvSpPr>
      <dsp:spPr>
        <a:xfrm>
          <a:off x="2922689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Updating</a:t>
          </a:r>
          <a:endParaRPr lang="en-US" sz="2300" kern="1200"/>
        </a:p>
      </dsp:txBody>
      <dsp:txXfrm>
        <a:off x="2922689" y="2420227"/>
        <a:ext cx="2418750" cy="720000"/>
      </dsp:txXfrm>
    </dsp:sp>
    <dsp:sp modelId="{5CD31ECD-61BA-402A-BE7C-624622FEA293}">
      <dsp:nvSpPr>
        <dsp:cNvPr id="0" name=""/>
        <dsp:cNvSpPr/>
      </dsp:nvSpPr>
      <dsp:spPr>
        <a:xfrm>
          <a:off x="6236377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B97345F-65DE-42A4-8F44-08A6D98C87B9}">
      <dsp:nvSpPr>
        <dsp:cNvPr id="0" name=""/>
        <dsp:cNvSpPr/>
      </dsp:nvSpPr>
      <dsp:spPr>
        <a:xfrm>
          <a:off x="6550814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7EC63F3-2BD2-458F-989D-C77FA502B48B}">
      <dsp:nvSpPr>
        <dsp:cNvPr id="0" name=""/>
        <dsp:cNvSpPr/>
      </dsp:nvSpPr>
      <dsp:spPr>
        <a:xfrm>
          <a:off x="5764720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Integration Features</a:t>
          </a:r>
          <a:endParaRPr lang="en-US" sz="2300" kern="1200"/>
        </a:p>
      </dsp:txBody>
      <dsp:txXfrm>
        <a:off x="5764720" y="2420227"/>
        <a:ext cx="2418750" cy="72000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245970-A329-4BF2-9EBF-762FCAF4C1CD}">
      <dsp:nvSpPr>
        <dsp:cNvPr id="0" name=""/>
        <dsp:cNvSpPr/>
      </dsp:nvSpPr>
      <dsp:spPr>
        <a:xfrm>
          <a:off x="0" y="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B15B2F7-12B6-4664-8F4E-6B6C123E5090}">
      <dsp:nvSpPr>
        <dsp:cNvPr id="0" name=""/>
        <dsp:cNvSpPr/>
      </dsp:nvSpPr>
      <dsp:spPr>
        <a:xfrm>
          <a:off x="313266" y="233450"/>
          <a:ext cx="569575" cy="5695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436912B-1F9C-4012-9F8A-E1D9D13A0E2D}">
      <dsp:nvSpPr>
        <dsp:cNvPr id="0" name=""/>
        <dsp:cNvSpPr/>
      </dsp:nvSpPr>
      <dsp:spPr>
        <a:xfrm>
          <a:off x="1196107" y="442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ADMX must be updated with new client versions – not with Windows</a:t>
          </a:r>
          <a:endParaRPr lang="en-US" sz="2500" kern="1200"/>
        </a:p>
      </dsp:txBody>
      <dsp:txXfrm>
        <a:off x="1196107" y="442"/>
        <a:ext cx="7068021" cy="1035591"/>
      </dsp:txXfrm>
    </dsp:sp>
    <dsp:sp modelId="{BA6CB0F8-163D-4FFC-8E28-BFC46F8EC1E9}">
      <dsp:nvSpPr>
        <dsp:cNvPr id="0" name=""/>
        <dsp:cNvSpPr/>
      </dsp:nvSpPr>
      <dsp:spPr>
        <a:xfrm>
          <a:off x="0" y="1294931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C3F2B8C-2A65-4F5B-8A4E-1EB5BC90406C}">
      <dsp:nvSpPr>
        <dsp:cNvPr id="0" name=""/>
        <dsp:cNvSpPr/>
      </dsp:nvSpPr>
      <dsp:spPr>
        <a:xfrm>
          <a:off x="313266" y="1527939"/>
          <a:ext cx="569575" cy="5695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74E8A8-E044-4FC4-BADF-6AADBC0C23A3}">
      <dsp:nvSpPr>
        <dsp:cNvPr id="0" name=""/>
        <dsp:cNvSpPr/>
      </dsp:nvSpPr>
      <dsp:spPr>
        <a:xfrm>
          <a:off x="1196107" y="1294931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Currently 31 settings in Group Policy for OneDrive</a:t>
          </a:r>
          <a:endParaRPr lang="en-US" sz="2500" kern="1200"/>
        </a:p>
      </dsp:txBody>
      <dsp:txXfrm>
        <a:off x="1196107" y="1294931"/>
        <a:ext cx="7068021" cy="1035591"/>
      </dsp:txXfrm>
    </dsp:sp>
    <dsp:sp modelId="{CB2E8E52-64D1-4149-87AA-45AE83B7FACA}">
      <dsp:nvSpPr>
        <dsp:cNvPr id="0" name=""/>
        <dsp:cNvSpPr/>
      </dsp:nvSpPr>
      <dsp:spPr>
        <a:xfrm>
          <a:off x="0" y="258942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1C4FEE-33C3-46B5-AFB5-AF2A9975ACA0}">
      <dsp:nvSpPr>
        <dsp:cNvPr id="0" name=""/>
        <dsp:cNvSpPr/>
      </dsp:nvSpPr>
      <dsp:spPr>
        <a:xfrm>
          <a:off x="313266" y="2822428"/>
          <a:ext cx="569575" cy="5695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D1EDB9-4077-489B-A1F9-B1D3FE99CFE0}">
      <dsp:nvSpPr>
        <dsp:cNvPr id="0" name=""/>
        <dsp:cNvSpPr/>
      </dsp:nvSpPr>
      <dsp:spPr>
        <a:xfrm>
          <a:off x="1196107" y="2589420"/>
          <a:ext cx="3718858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Missing settings:</a:t>
          </a:r>
          <a:endParaRPr lang="en-US" sz="2500" kern="1200"/>
        </a:p>
      </dsp:txBody>
      <dsp:txXfrm>
        <a:off x="1196107" y="2589420"/>
        <a:ext cx="3718858" cy="1035591"/>
      </dsp:txXfrm>
    </dsp:sp>
    <dsp:sp modelId="{B042CF6D-DB78-4573-A58E-0AC756D372BD}">
      <dsp:nvSpPr>
        <dsp:cNvPr id="0" name=""/>
        <dsp:cNvSpPr/>
      </dsp:nvSpPr>
      <dsp:spPr>
        <a:xfrm>
          <a:off x="4914965" y="2589420"/>
          <a:ext cx="3349163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Hide OneDrive Personal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Include/exclude files to sync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Disable OneDrive per user</a:t>
          </a:r>
        </a:p>
      </dsp:txBody>
      <dsp:txXfrm>
        <a:off x="4914965" y="2589420"/>
        <a:ext cx="3349163" cy="103559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82AFC3-228B-40C2-B0C3-A27CC981C9D9}">
      <dsp:nvSpPr>
        <dsp:cNvPr id="0" name=""/>
        <dsp:cNvSpPr/>
      </dsp:nvSpPr>
      <dsp:spPr>
        <a:xfrm>
          <a:off x="0" y="442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278623C-0488-4448-A403-0BDFFEAE700E}">
      <dsp:nvSpPr>
        <dsp:cNvPr id="0" name=""/>
        <dsp:cNvSpPr/>
      </dsp:nvSpPr>
      <dsp:spPr>
        <a:xfrm>
          <a:off x="313266" y="233450"/>
          <a:ext cx="569575" cy="5695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F5C3EC-40BD-46DA-857E-62E87F979FEE}">
      <dsp:nvSpPr>
        <dsp:cNvPr id="0" name=""/>
        <dsp:cNvSpPr/>
      </dsp:nvSpPr>
      <dsp:spPr>
        <a:xfrm>
          <a:off x="1196107" y="442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Enterprise/Production/Insider Rings</a:t>
          </a:r>
        </a:p>
      </dsp:txBody>
      <dsp:txXfrm>
        <a:off x="1196107" y="442"/>
        <a:ext cx="7068021" cy="1035591"/>
      </dsp:txXfrm>
    </dsp:sp>
    <dsp:sp modelId="{0BD86802-FCB9-4F73-A663-EFA6D5B08990}">
      <dsp:nvSpPr>
        <dsp:cNvPr id="0" name=""/>
        <dsp:cNvSpPr/>
      </dsp:nvSpPr>
      <dsp:spPr>
        <a:xfrm>
          <a:off x="0" y="1294931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39CE8530-481B-4AC5-8626-A999A8752DFD}">
      <dsp:nvSpPr>
        <dsp:cNvPr id="0" name=""/>
        <dsp:cNvSpPr/>
      </dsp:nvSpPr>
      <dsp:spPr>
        <a:xfrm>
          <a:off x="313266" y="1527939"/>
          <a:ext cx="569575" cy="5695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2F5B70A-1EBA-4820-BFDD-0012F962BAA2}">
      <dsp:nvSpPr>
        <dsp:cNvPr id="0" name=""/>
        <dsp:cNvSpPr/>
      </dsp:nvSpPr>
      <dsp:spPr>
        <a:xfrm>
          <a:off x="1196107" y="1294931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Not integrated with Windows Update</a:t>
          </a:r>
        </a:p>
      </dsp:txBody>
      <dsp:txXfrm>
        <a:off x="1196107" y="1294931"/>
        <a:ext cx="7068021" cy="1035591"/>
      </dsp:txXfrm>
    </dsp:sp>
    <dsp:sp modelId="{DD073679-43EC-4815-B19B-80458C3FDB51}">
      <dsp:nvSpPr>
        <dsp:cNvPr id="0" name=""/>
        <dsp:cNvSpPr/>
      </dsp:nvSpPr>
      <dsp:spPr>
        <a:xfrm>
          <a:off x="0" y="258942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1A1B966-0F4D-4D78-9CAD-FE3B4B3C93A2}">
      <dsp:nvSpPr>
        <dsp:cNvPr id="0" name=""/>
        <dsp:cNvSpPr/>
      </dsp:nvSpPr>
      <dsp:spPr>
        <a:xfrm>
          <a:off x="313266" y="2822428"/>
          <a:ext cx="569575" cy="5695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52A2CE-9D4F-45FC-AECA-E3E0E003C376}">
      <dsp:nvSpPr>
        <dsp:cNvPr id="0" name=""/>
        <dsp:cNvSpPr/>
      </dsp:nvSpPr>
      <dsp:spPr>
        <a:xfrm>
          <a:off x="1196107" y="2589420"/>
          <a:ext cx="3718858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OneDrive Standalone Update Task in Task Scheduler</a:t>
          </a:r>
        </a:p>
      </dsp:txBody>
      <dsp:txXfrm>
        <a:off x="1196107" y="2589420"/>
        <a:ext cx="3718858" cy="1035591"/>
      </dsp:txXfrm>
    </dsp:sp>
    <dsp:sp modelId="{AD00F67A-B062-40B1-8E28-9D0290B0F690}">
      <dsp:nvSpPr>
        <dsp:cNvPr id="0" name=""/>
        <dsp:cNvSpPr/>
      </dsp:nvSpPr>
      <dsp:spPr>
        <a:xfrm>
          <a:off x="4914965" y="2589420"/>
          <a:ext cx="3349163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OneDriveStandAloneUpdater.exe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Daily task</a:t>
          </a:r>
        </a:p>
      </dsp:txBody>
      <dsp:txXfrm>
        <a:off x="4914965" y="2589420"/>
        <a:ext cx="3349163" cy="103559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D9C761-1622-472C-A21D-A3E46A743165}">
      <dsp:nvSpPr>
        <dsp:cNvPr id="0" name=""/>
        <dsp:cNvSpPr/>
      </dsp:nvSpPr>
      <dsp:spPr>
        <a:xfrm>
          <a:off x="552314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2164250-D9E6-4910-8444-95CAA9CEB6EB}">
      <dsp:nvSpPr>
        <dsp:cNvPr id="0" name=""/>
        <dsp:cNvSpPr/>
      </dsp:nvSpPr>
      <dsp:spPr>
        <a:xfrm>
          <a:off x="866752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47B3A354-2F4A-40A0-A258-6439371375D9}">
      <dsp:nvSpPr>
        <dsp:cNvPr id="0" name=""/>
        <dsp:cNvSpPr/>
      </dsp:nvSpPr>
      <dsp:spPr>
        <a:xfrm>
          <a:off x="80658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 err="1"/>
            <a:t>Eventlogs</a:t>
          </a:r>
          <a:endParaRPr lang="en-US" sz="2300" kern="1200"/>
        </a:p>
      </dsp:txBody>
      <dsp:txXfrm>
        <a:off x="80658" y="2420227"/>
        <a:ext cx="2418750" cy="720000"/>
      </dsp:txXfrm>
    </dsp:sp>
    <dsp:sp modelId="{EF832F9C-1209-49B0-A638-96850CC8150C}">
      <dsp:nvSpPr>
        <dsp:cNvPr id="0" name=""/>
        <dsp:cNvSpPr/>
      </dsp:nvSpPr>
      <dsp:spPr>
        <a:xfrm>
          <a:off x="3394345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AFA7ACF-D753-437B-9355-00A402E974D3}">
      <dsp:nvSpPr>
        <dsp:cNvPr id="0" name=""/>
        <dsp:cNvSpPr/>
      </dsp:nvSpPr>
      <dsp:spPr>
        <a:xfrm>
          <a:off x="3708783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69D4803-6974-425B-862D-73490221DEEB}">
      <dsp:nvSpPr>
        <dsp:cNvPr id="0" name=""/>
        <dsp:cNvSpPr/>
      </dsp:nvSpPr>
      <dsp:spPr>
        <a:xfrm>
          <a:off x="2922689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text logs</a:t>
          </a:r>
          <a:endParaRPr lang="en-US" sz="2300" kern="1200"/>
        </a:p>
      </dsp:txBody>
      <dsp:txXfrm>
        <a:off x="2922689" y="2420227"/>
        <a:ext cx="2418750" cy="720000"/>
      </dsp:txXfrm>
    </dsp:sp>
    <dsp:sp modelId="{67BBF3EC-DFF1-4373-84DA-7FAE292248ED}">
      <dsp:nvSpPr>
        <dsp:cNvPr id="0" name=""/>
        <dsp:cNvSpPr/>
      </dsp:nvSpPr>
      <dsp:spPr>
        <a:xfrm>
          <a:off x="6236377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A6233EAD-5BF3-4363-928E-287836603291}">
      <dsp:nvSpPr>
        <dsp:cNvPr id="0" name=""/>
        <dsp:cNvSpPr/>
      </dsp:nvSpPr>
      <dsp:spPr>
        <a:xfrm>
          <a:off x="6550814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FE11280C-06F8-4243-A630-81CC698F48EC}">
      <dsp:nvSpPr>
        <dsp:cNvPr id="0" name=""/>
        <dsp:cNvSpPr/>
      </dsp:nvSpPr>
      <dsp:spPr>
        <a:xfrm>
          <a:off x="5764720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baseline="0"/>
            <a:t>script integration</a:t>
          </a:r>
          <a:endParaRPr lang="en-US" sz="2300" kern="1200"/>
        </a:p>
      </dsp:txBody>
      <dsp:txXfrm>
        <a:off x="5764720" y="2420227"/>
        <a:ext cx="2418750" cy="720000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A804F4-9BBE-4721-8F4A-962DF431EC26}">
      <dsp:nvSpPr>
        <dsp:cNvPr id="0" name=""/>
        <dsp:cNvSpPr/>
      </dsp:nvSpPr>
      <dsp:spPr>
        <a:xfrm>
          <a:off x="0" y="1504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0D4E861-2704-414C-9614-190335A1B9F1}">
      <dsp:nvSpPr>
        <dsp:cNvPr id="0" name=""/>
        <dsp:cNvSpPr/>
      </dsp:nvSpPr>
      <dsp:spPr>
        <a:xfrm>
          <a:off x="230692" y="173094"/>
          <a:ext cx="419440" cy="4194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29AE34E-3941-4CBE-83F0-C81A32946D98}">
      <dsp:nvSpPr>
        <dsp:cNvPr id="0" name=""/>
        <dsp:cNvSpPr/>
      </dsp:nvSpPr>
      <dsp:spPr>
        <a:xfrm>
          <a:off x="880826" y="1504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Just in time Enabling OneDrive Client</a:t>
          </a:r>
        </a:p>
      </dsp:txBody>
      <dsp:txXfrm>
        <a:off x="880826" y="1504"/>
        <a:ext cx="7383302" cy="762619"/>
      </dsp:txXfrm>
    </dsp:sp>
    <dsp:sp modelId="{EC7F4B92-A8EA-471E-9F5B-9ADFC05E4F2B}">
      <dsp:nvSpPr>
        <dsp:cNvPr id="0" name=""/>
        <dsp:cNvSpPr/>
      </dsp:nvSpPr>
      <dsp:spPr>
        <a:xfrm>
          <a:off x="0" y="919363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858CF7-1782-49E8-B7FA-DFC92C789E12}">
      <dsp:nvSpPr>
        <dsp:cNvPr id="0" name=""/>
        <dsp:cNvSpPr/>
      </dsp:nvSpPr>
      <dsp:spPr>
        <a:xfrm>
          <a:off x="230692" y="1126369"/>
          <a:ext cx="419440" cy="4194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51C6BCB-5A7A-440B-9F59-E366FA107A09}">
      <dsp:nvSpPr>
        <dsp:cNvPr id="0" name=""/>
        <dsp:cNvSpPr/>
      </dsp:nvSpPr>
      <dsp:spPr>
        <a:xfrm>
          <a:off x="880826" y="954779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Hide OneDrive Personal</a:t>
          </a:r>
          <a:endParaRPr lang="en-US" sz="2200" kern="1200"/>
        </a:p>
      </dsp:txBody>
      <dsp:txXfrm>
        <a:off x="880826" y="954779"/>
        <a:ext cx="7383302" cy="762619"/>
      </dsp:txXfrm>
    </dsp:sp>
    <dsp:sp modelId="{2304B367-48F6-429A-AEBA-1C0622E4390D}">
      <dsp:nvSpPr>
        <dsp:cNvPr id="0" name=""/>
        <dsp:cNvSpPr/>
      </dsp:nvSpPr>
      <dsp:spPr>
        <a:xfrm>
          <a:off x="0" y="1908054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FBB95CB-710D-4547-A552-616AD1C4A1D7}">
      <dsp:nvSpPr>
        <dsp:cNvPr id="0" name=""/>
        <dsp:cNvSpPr/>
      </dsp:nvSpPr>
      <dsp:spPr>
        <a:xfrm>
          <a:off x="230692" y="2079643"/>
          <a:ext cx="419440" cy="4194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9C45277-667E-4CDA-98EC-4BF69EA574D8}">
      <dsp:nvSpPr>
        <dsp:cNvPr id="0" name=""/>
        <dsp:cNvSpPr/>
      </dsp:nvSpPr>
      <dsp:spPr>
        <a:xfrm>
          <a:off x="880826" y="1908054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OneDrive client status</a:t>
          </a:r>
          <a:endParaRPr lang="en-US" sz="2200" kern="1200"/>
        </a:p>
      </dsp:txBody>
      <dsp:txXfrm>
        <a:off x="880826" y="1908054"/>
        <a:ext cx="7383302" cy="762619"/>
      </dsp:txXfrm>
    </dsp:sp>
    <dsp:sp modelId="{6A03B099-0C57-40F7-8F28-C760C2F47B45}">
      <dsp:nvSpPr>
        <dsp:cNvPr id="0" name=""/>
        <dsp:cNvSpPr/>
      </dsp:nvSpPr>
      <dsp:spPr>
        <a:xfrm>
          <a:off x="0" y="2861329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6889C6F-E32B-4336-BA89-C0AB4003B32E}">
      <dsp:nvSpPr>
        <dsp:cNvPr id="0" name=""/>
        <dsp:cNvSpPr/>
      </dsp:nvSpPr>
      <dsp:spPr>
        <a:xfrm>
          <a:off x="230692" y="3032918"/>
          <a:ext cx="419440" cy="4194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2D6F453-B6C6-43CC-9143-9577698AA3F5}">
      <dsp:nvSpPr>
        <dsp:cNvPr id="0" name=""/>
        <dsp:cNvSpPr/>
      </dsp:nvSpPr>
      <dsp:spPr>
        <a:xfrm>
          <a:off x="880826" y="2861329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baseline="0"/>
            <a:t>Updating ADMX Templates</a:t>
          </a:r>
          <a:endParaRPr lang="en-US" sz="2200" kern="1200"/>
        </a:p>
      </dsp:txBody>
      <dsp:txXfrm>
        <a:off x="880826" y="2861329"/>
        <a:ext cx="7383302" cy="762619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8DBF7-6403-474B-BCE5-6A2423611894}">
      <dsp:nvSpPr>
        <dsp:cNvPr id="0" name=""/>
        <dsp:cNvSpPr/>
      </dsp:nvSpPr>
      <dsp:spPr>
        <a:xfrm>
          <a:off x="1926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</a:t>
          </a:r>
        </a:p>
      </dsp:txBody>
      <dsp:txXfrm>
        <a:off x="1926" y="1450181"/>
        <a:ext cx="2019627" cy="1450181"/>
      </dsp:txXfrm>
    </dsp:sp>
    <dsp:sp modelId="{E4CE8650-FD5F-48C9-B090-2862EE946F5C}">
      <dsp:nvSpPr>
        <dsp:cNvPr id="0" name=""/>
        <dsp:cNvSpPr/>
      </dsp:nvSpPr>
      <dsp:spPr>
        <a:xfrm>
          <a:off x="408102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1A804-76E6-4283-8BBF-C4F07EC4E2AF}">
      <dsp:nvSpPr>
        <dsp:cNvPr id="0" name=""/>
        <dsp:cNvSpPr/>
      </dsp:nvSpPr>
      <dsp:spPr>
        <a:xfrm>
          <a:off x="2064067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43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License</a:t>
          </a:r>
        </a:p>
      </dsp:txBody>
      <dsp:txXfrm>
        <a:off x="2064067" y="1450181"/>
        <a:ext cx="2019627" cy="1450181"/>
      </dsp:txXfrm>
    </dsp:sp>
    <dsp:sp modelId="{DF201AEB-5852-4C0C-98DC-2E7C1F61BE1E}">
      <dsp:nvSpPr>
        <dsp:cNvPr id="0" name=""/>
        <dsp:cNvSpPr/>
      </dsp:nvSpPr>
      <dsp:spPr>
        <a:xfrm>
          <a:off x="2488318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18FB0-65C7-4E94-9A31-3244D5B14128}">
      <dsp:nvSpPr>
        <dsp:cNvPr id="0" name=""/>
        <dsp:cNvSpPr/>
      </dsp:nvSpPr>
      <dsp:spPr>
        <a:xfrm>
          <a:off x="4162358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86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Referrals</a:t>
          </a:r>
        </a:p>
      </dsp:txBody>
      <dsp:txXfrm>
        <a:off x="4162358" y="1450181"/>
        <a:ext cx="2019627" cy="1450181"/>
      </dsp:txXfrm>
    </dsp:sp>
    <dsp:sp modelId="{29D05D36-2726-467D-B9FB-13D8482B0A17}">
      <dsp:nvSpPr>
        <dsp:cNvPr id="0" name=""/>
        <dsp:cNvSpPr/>
      </dsp:nvSpPr>
      <dsp:spPr>
        <a:xfrm>
          <a:off x="4568534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53EEC-13B2-4CBB-8689-F966C5E552AE}">
      <dsp:nvSpPr>
        <dsp:cNvPr id="0" name=""/>
        <dsp:cNvSpPr/>
      </dsp:nvSpPr>
      <dsp:spPr>
        <a:xfrm>
          <a:off x="6242574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OneDrive Sync Client</a:t>
          </a:r>
        </a:p>
      </dsp:txBody>
      <dsp:txXfrm>
        <a:off x="6242574" y="1450181"/>
        <a:ext cx="2019627" cy="1450181"/>
      </dsp:txXfrm>
    </dsp:sp>
    <dsp:sp modelId="{A7573E9A-5F70-4397-925C-64132963E02D}">
      <dsp:nvSpPr>
        <dsp:cNvPr id="0" name=""/>
        <dsp:cNvSpPr/>
      </dsp:nvSpPr>
      <dsp:spPr>
        <a:xfrm>
          <a:off x="6648750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C226A-170E-45A8-8A6F-236DA44777F4}">
      <dsp:nvSpPr>
        <dsp:cNvPr id="0" name=""/>
        <dsp:cNvSpPr/>
      </dsp:nvSpPr>
      <dsp:spPr>
        <a:xfrm>
          <a:off x="330565" y="2900363"/>
          <a:ext cx="7602998" cy="543818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28DBF7-6403-474B-BCE5-6A2423611894}">
      <dsp:nvSpPr>
        <dsp:cNvPr id="0" name=""/>
        <dsp:cNvSpPr/>
      </dsp:nvSpPr>
      <dsp:spPr>
        <a:xfrm>
          <a:off x="8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</a:t>
          </a:r>
        </a:p>
      </dsp:txBody>
      <dsp:txXfrm>
        <a:off x="8" y="1450181"/>
        <a:ext cx="2019627" cy="1450181"/>
      </dsp:txXfrm>
    </dsp:sp>
    <dsp:sp modelId="{E4CE8650-FD5F-48C9-B090-2862EE946F5C}">
      <dsp:nvSpPr>
        <dsp:cNvPr id="0" name=""/>
        <dsp:cNvSpPr/>
      </dsp:nvSpPr>
      <dsp:spPr>
        <a:xfrm>
          <a:off x="408102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8B1A804-76E6-4283-8BBF-C4F07EC4E2AF}">
      <dsp:nvSpPr>
        <dsp:cNvPr id="0" name=""/>
        <dsp:cNvSpPr/>
      </dsp:nvSpPr>
      <dsp:spPr>
        <a:xfrm>
          <a:off x="2082142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4313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License</a:t>
          </a:r>
        </a:p>
      </dsp:txBody>
      <dsp:txXfrm>
        <a:off x="2082142" y="1450181"/>
        <a:ext cx="2019627" cy="1450181"/>
      </dsp:txXfrm>
    </dsp:sp>
    <dsp:sp modelId="{DF201AEB-5852-4C0C-98DC-2E7C1F61BE1E}">
      <dsp:nvSpPr>
        <dsp:cNvPr id="0" name=""/>
        <dsp:cNvSpPr/>
      </dsp:nvSpPr>
      <dsp:spPr>
        <a:xfrm>
          <a:off x="2488318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A18FB0-65C7-4E94-9A31-3244D5B14128}">
      <dsp:nvSpPr>
        <dsp:cNvPr id="0" name=""/>
        <dsp:cNvSpPr/>
      </dsp:nvSpPr>
      <dsp:spPr>
        <a:xfrm>
          <a:off x="4162358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862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Referrals</a:t>
          </a:r>
        </a:p>
      </dsp:txBody>
      <dsp:txXfrm>
        <a:off x="4162358" y="1450181"/>
        <a:ext cx="2019627" cy="1450181"/>
      </dsp:txXfrm>
    </dsp:sp>
    <dsp:sp modelId="{29D05D36-2726-467D-B9FB-13D8482B0A17}">
      <dsp:nvSpPr>
        <dsp:cNvPr id="0" name=""/>
        <dsp:cNvSpPr/>
      </dsp:nvSpPr>
      <dsp:spPr>
        <a:xfrm>
          <a:off x="4568534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F53EEC-13B2-4CBB-8689-F966C5E552AE}">
      <dsp:nvSpPr>
        <dsp:cNvPr id="0" name=""/>
        <dsp:cNvSpPr/>
      </dsp:nvSpPr>
      <dsp:spPr>
        <a:xfrm>
          <a:off x="6242574" y="0"/>
          <a:ext cx="2019627" cy="362545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2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77800" rIns="177800" bIns="1778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OneDrive Sync Client</a:t>
          </a:r>
        </a:p>
      </dsp:txBody>
      <dsp:txXfrm>
        <a:off x="6242574" y="1450181"/>
        <a:ext cx="2019627" cy="1450181"/>
      </dsp:txXfrm>
    </dsp:sp>
    <dsp:sp modelId="{A7573E9A-5F70-4397-925C-64132963E02D}">
      <dsp:nvSpPr>
        <dsp:cNvPr id="0" name=""/>
        <dsp:cNvSpPr/>
      </dsp:nvSpPr>
      <dsp:spPr>
        <a:xfrm>
          <a:off x="6648750" y="217527"/>
          <a:ext cx="1207276" cy="1207276"/>
        </a:xfrm>
        <a:prstGeom prst="ellipse">
          <a:avLst/>
        </a:prstGeom>
        <a:blipFill rotWithShape="1"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C226A-170E-45A8-8A6F-236DA44777F4}">
      <dsp:nvSpPr>
        <dsp:cNvPr id="0" name=""/>
        <dsp:cNvSpPr/>
      </dsp:nvSpPr>
      <dsp:spPr>
        <a:xfrm>
          <a:off x="330565" y="2900363"/>
          <a:ext cx="7602998" cy="543818"/>
        </a:xfrm>
        <a:prstGeom prst="leftRightArrow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221045-AC7B-4CF7-9592-8655F8DDF04C}">
      <dsp:nvSpPr>
        <dsp:cNvPr id="0" name=""/>
        <dsp:cNvSpPr/>
      </dsp:nvSpPr>
      <dsp:spPr>
        <a:xfrm>
          <a:off x="0" y="1504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A6E6E1A-2A77-4BC0-995D-E071886A54DA}">
      <dsp:nvSpPr>
        <dsp:cNvPr id="0" name=""/>
        <dsp:cNvSpPr/>
      </dsp:nvSpPr>
      <dsp:spPr>
        <a:xfrm>
          <a:off x="230692" y="173094"/>
          <a:ext cx="419440" cy="4194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54D1439-61CF-43CB-9A3F-93FCFD306F12}">
      <dsp:nvSpPr>
        <dsp:cNvPr id="0" name=""/>
        <dsp:cNvSpPr/>
      </dsp:nvSpPr>
      <dsp:spPr>
        <a:xfrm>
          <a:off x="880826" y="1504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OneDrive contents resemble Home Folder</a:t>
          </a:r>
        </a:p>
      </dsp:txBody>
      <dsp:txXfrm>
        <a:off x="880826" y="1504"/>
        <a:ext cx="7383302" cy="762619"/>
      </dsp:txXfrm>
    </dsp:sp>
    <dsp:sp modelId="{369D7EFB-CD8B-4CE9-98BE-42BF888CF685}">
      <dsp:nvSpPr>
        <dsp:cNvPr id="0" name=""/>
        <dsp:cNvSpPr/>
      </dsp:nvSpPr>
      <dsp:spPr>
        <a:xfrm>
          <a:off x="0" y="954779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4A202D6-70B0-4890-A76E-2E8F4C2574FE}">
      <dsp:nvSpPr>
        <dsp:cNvPr id="0" name=""/>
        <dsp:cNvSpPr/>
      </dsp:nvSpPr>
      <dsp:spPr>
        <a:xfrm>
          <a:off x="230692" y="1126369"/>
          <a:ext cx="419440" cy="4194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4A09E5E-CFC9-4802-BE36-F2A7AE345482}">
      <dsp:nvSpPr>
        <dsp:cNvPr id="0" name=""/>
        <dsp:cNvSpPr/>
      </dsp:nvSpPr>
      <dsp:spPr>
        <a:xfrm>
          <a:off x="880826" y="954779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Home Folder is removed</a:t>
          </a:r>
        </a:p>
      </dsp:txBody>
      <dsp:txXfrm>
        <a:off x="880826" y="954779"/>
        <a:ext cx="7383302" cy="762619"/>
      </dsp:txXfrm>
    </dsp:sp>
    <dsp:sp modelId="{FF9315E8-8EE8-4188-BFC0-61299EDFD0C4}">
      <dsp:nvSpPr>
        <dsp:cNvPr id="0" name=""/>
        <dsp:cNvSpPr/>
      </dsp:nvSpPr>
      <dsp:spPr>
        <a:xfrm>
          <a:off x="0" y="1908054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E20AC6-CE89-451A-BDE0-D404B65D11A6}">
      <dsp:nvSpPr>
        <dsp:cNvPr id="0" name=""/>
        <dsp:cNvSpPr/>
      </dsp:nvSpPr>
      <dsp:spPr>
        <a:xfrm>
          <a:off x="230692" y="2079643"/>
          <a:ext cx="419440" cy="4194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C0B036F8-2EF6-4C16-9E6C-49EF54BADD60}">
      <dsp:nvSpPr>
        <dsp:cNvPr id="0" name=""/>
        <dsp:cNvSpPr/>
      </dsp:nvSpPr>
      <dsp:spPr>
        <a:xfrm>
          <a:off x="880826" y="1908054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Known Folders refer to OneDrive</a:t>
          </a:r>
        </a:p>
      </dsp:txBody>
      <dsp:txXfrm>
        <a:off x="880826" y="1908054"/>
        <a:ext cx="7383302" cy="762619"/>
      </dsp:txXfrm>
    </dsp:sp>
    <dsp:sp modelId="{936D1618-96AC-471A-948F-4F1E4391B52E}">
      <dsp:nvSpPr>
        <dsp:cNvPr id="0" name=""/>
        <dsp:cNvSpPr/>
      </dsp:nvSpPr>
      <dsp:spPr>
        <a:xfrm>
          <a:off x="0" y="2861329"/>
          <a:ext cx="8264129" cy="762619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C02CE9D-C609-40B7-93B2-B767E52B174D}">
      <dsp:nvSpPr>
        <dsp:cNvPr id="0" name=""/>
        <dsp:cNvSpPr/>
      </dsp:nvSpPr>
      <dsp:spPr>
        <a:xfrm>
          <a:off x="230692" y="3032918"/>
          <a:ext cx="419440" cy="4194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F180CBB-10CB-4854-8B71-26C1E5310A28}">
      <dsp:nvSpPr>
        <dsp:cNvPr id="0" name=""/>
        <dsp:cNvSpPr/>
      </dsp:nvSpPr>
      <dsp:spPr>
        <a:xfrm>
          <a:off x="880826" y="2861329"/>
          <a:ext cx="7383302" cy="7626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711" tIns="80711" rIns="80711" bIns="80711" numCol="1" spcCol="1270" anchor="ctr" anchorCtr="0">
          <a:noAutofit/>
        </a:bodyPr>
        <a:lstStyle/>
        <a:p>
          <a:pPr marL="0" lvl="0" indent="0" algn="l" defTabSz="977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No more referrals to the file share</a:t>
          </a:r>
        </a:p>
      </dsp:txBody>
      <dsp:txXfrm>
        <a:off x="880826" y="2861329"/>
        <a:ext cx="7383302" cy="76261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ABCC21-BB57-4E27-8839-799012E4F43D}">
      <dsp:nvSpPr>
        <dsp:cNvPr id="0" name=""/>
        <dsp:cNvSpPr/>
      </dsp:nvSpPr>
      <dsp:spPr>
        <a:xfrm>
          <a:off x="0" y="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75BC26-0038-4CB0-B6A4-4FC4403B821C}">
      <dsp:nvSpPr>
        <dsp:cNvPr id="0" name=""/>
        <dsp:cNvSpPr/>
      </dsp:nvSpPr>
      <dsp:spPr>
        <a:xfrm>
          <a:off x="313266" y="233450"/>
          <a:ext cx="569575" cy="5695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C834185-5474-4DCC-AEE6-DFD71C85D2C6}">
      <dsp:nvSpPr>
        <dsp:cNvPr id="0" name=""/>
        <dsp:cNvSpPr/>
      </dsp:nvSpPr>
      <dsp:spPr>
        <a:xfrm>
          <a:off x="1196107" y="442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Microsoft solution is preferred</a:t>
          </a:r>
        </a:p>
      </dsp:txBody>
      <dsp:txXfrm>
        <a:off x="1196107" y="442"/>
        <a:ext cx="7068021" cy="1035591"/>
      </dsp:txXfrm>
    </dsp:sp>
    <dsp:sp modelId="{E136E746-5148-453D-A599-BC46B0D8A7CD}">
      <dsp:nvSpPr>
        <dsp:cNvPr id="0" name=""/>
        <dsp:cNvSpPr/>
      </dsp:nvSpPr>
      <dsp:spPr>
        <a:xfrm>
          <a:off x="0" y="1294931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5A2614D-070E-4E47-B7A8-6ED81C0D5178}">
      <dsp:nvSpPr>
        <dsp:cNvPr id="0" name=""/>
        <dsp:cNvSpPr/>
      </dsp:nvSpPr>
      <dsp:spPr>
        <a:xfrm>
          <a:off x="313266" y="1527939"/>
          <a:ext cx="569575" cy="5695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92835A-1FE0-4559-B1F5-3C3E120BB6CD}">
      <dsp:nvSpPr>
        <dsp:cNvPr id="0" name=""/>
        <dsp:cNvSpPr/>
      </dsp:nvSpPr>
      <dsp:spPr>
        <a:xfrm>
          <a:off x="1196107" y="1294931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Some users have a lot of data</a:t>
          </a:r>
        </a:p>
      </dsp:txBody>
      <dsp:txXfrm>
        <a:off x="1196107" y="1294931"/>
        <a:ext cx="7068021" cy="1035591"/>
      </dsp:txXfrm>
    </dsp:sp>
    <dsp:sp modelId="{B37662CF-D5C6-4239-9FC6-3DE3E89E8B2D}">
      <dsp:nvSpPr>
        <dsp:cNvPr id="0" name=""/>
        <dsp:cNvSpPr/>
      </dsp:nvSpPr>
      <dsp:spPr>
        <a:xfrm>
          <a:off x="0" y="258942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B29FC8D2-A23E-4B8C-83D9-FD3510AAFCC2}">
      <dsp:nvSpPr>
        <dsp:cNvPr id="0" name=""/>
        <dsp:cNvSpPr/>
      </dsp:nvSpPr>
      <dsp:spPr>
        <a:xfrm>
          <a:off x="313266" y="2822428"/>
          <a:ext cx="569575" cy="5695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F23EB0C-0600-4628-BF32-81C8859D16E6}">
      <dsp:nvSpPr>
        <dsp:cNvPr id="0" name=""/>
        <dsp:cNvSpPr/>
      </dsp:nvSpPr>
      <dsp:spPr>
        <a:xfrm>
          <a:off x="1196107" y="2589420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Multiple batches of users to migrate</a:t>
          </a:r>
        </a:p>
      </dsp:txBody>
      <dsp:txXfrm>
        <a:off x="1196107" y="2589420"/>
        <a:ext cx="7068021" cy="10355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168D23-3606-4B6C-B48B-74FE4E7B0081}">
      <dsp:nvSpPr>
        <dsp:cNvPr id="0" name=""/>
        <dsp:cNvSpPr/>
      </dsp:nvSpPr>
      <dsp:spPr>
        <a:xfrm>
          <a:off x="40" y="229666"/>
          <a:ext cx="3861704" cy="10140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User Migration for 3 Known Folders:</a:t>
          </a:r>
          <a:endParaRPr lang="en-US" sz="2800" kern="1200"/>
        </a:p>
      </dsp:txBody>
      <dsp:txXfrm>
        <a:off x="40" y="229666"/>
        <a:ext cx="3861704" cy="1014041"/>
      </dsp:txXfrm>
    </dsp:sp>
    <dsp:sp modelId="{7F05592C-D4F8-4575-A0FC-6299AF191D51}">
      <dsp:nvSpPr>
        <dsp:cNvPr id="0" name=""/>
        <dsp:cNvSpPr/>
      </dsp:nvSpPr>
      <dsp:spPr>
        <a:xfrm>
          <a:off x="40" y="1243707"/>
          <a:ext cx="3861704" cy="215207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baseline="0"/>
            <a:t>Desktop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baseline="0"/>
            <a:t>Documents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 baseline="0"/>
            <a:t>Pictures</a:t>
          </a:r>
          <a:endParaRPr lang="en-US" sz="2800" kern="120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800" kern="1200"/>
            <a:t>+OneNote</a:t>
          </a:r>
        </a:p>
      </dsp:txBody>
      <dsp:txXfrm>
        <a:off x="40" y="1243707"/>
        <a:ext cx="3861704" cy="2152079"/>
      </dsp:txXfrm>
    </dsp:sp>
    <dsp:sp modelId="{B9AA62EE-0AF4-497B-AC93-EFBE239E637D}">
      <dsp:nvSpPr>
        <dsp:cNvPr id="0" name=""/>
        <dsp:cNvSpPr/>
      </dsp:nvSpPr>
      <dsp:spPr>
        <a:xfrm>
          <a:off x="4402383" y="229666"/>
          <a:ext cx="3861704" cy="1014041"/>
        </a:xfrm>
        <a:prstGeom prst="rect">
          <a:avLst/>
        </a:prstGeom>
        <a:solidFill>
          <a:schemeClr val="accent3">
            <a:hueOff val="0"/>
            <a:satOff val="0"/>
            <a:lumOff val="-8628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-8628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baseline="0"/>
            <a:t>Not supported with Folder Redirection</a:t>
          </a:r>
          <a:endParaRPr lang="en-US" sz="2800" kern="1200"/>
        </a:p>
      </dsp:txBody>
      <dsp:txXfrm>
        <a:off x="4402383" y="229666"/>
        <a:ext cx="3861704" cy="1014041"/>
      </dsp:txXfrm>
    </dsp:sp>
    <dsp:sp modelId="{0AE443C5-EADA-45DC-8DA5-908419A7DEC4}">
      <dsp:nvSpPr>
        <dsp:cNvPr id="0" name=""/>
        <dsp:cNvSpPr/>
      </dsp:nvSpPr>
      <dsp:spPr>
        <a:xfrm>
          <a:off x="4402383" y="1243707"/>
          <a:ext cx="3861704" cy="2152079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-1924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-19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253620-4993-409A-AF5A-4031D23BEB04}">
      <dsp:nvSpPr>
        <dsp:cNvPr id="0" name=""/>
        <dsp:cNvSpPr/>
      </dsp:nvSpPr>
      <dsp:spPr>
        <a:xfrm>
          <a:off x="289326" y="232325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C241209-2F69-42D9-B074-442F241BC6A5}">
      <dsp:nvSpPr>
        <dsp:cNvPr id="0" name=""/>
        <dsp:cNvSpPr/>
      </dsp:nvSpPr>
      <dsp:spPr>
        <a:xfrm>
          <a:off x="427362" y="370361"/>
          <a:ext cx="381240" cy="38124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3BAB918-0BA9-4B39-964A-57D16D0BDDE3}">
      <dsp:nvSpPr>
        <dsp:cNvPr id="0" name=""/>
        <dsp:cNvSpPr/>
      </dsp:nvSpPr>
      <dsp:spPr>
        <a:xfrm>
          <a:off x="1087489" y="232325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Scalability</a:t>
          </a:r>
          <a:endParaRPr lang="en-US" sz="1400" kern="1200"/>
        </a:p>
      </dsp:txBody>
      <dsp:txXfrm>
        <a:off x="1087489" y="232325"/>
        <a:ext cx="1549374" cy="657310"/>
      </dsp:txXfrm>
    </dsp:sp>
    <dsp:sp modelId="{033C8738-9650-4A0E-90D7-EC5C58D3AA67}">
      <dsp:nvSpPr>
        <dsp:cNvPr id="0" name=""/>
        <dsp:cNvSpPr/>
      </dsp:nvSpPr>
      <dsp:spPr>
        <a:xfrm>
          <a:off x="2906831" y="232325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7BE2511-5853-4BE1-A231-4648ADB1A01C}">
      <dsp:nvSpPr>
        <dsp:cNvPr id="0" name=""/>
        <dsp:cNvSpPr/>
      </dsp:nvSpPr>
      <dsp:spPr>
        <a:xfrm>
          <a:off x="3044866" y="370361"/>
          <a:ext cx="381240" cy="38124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72B5126-B3F8-4B8E-9B26-89656CF2660E}">
      <dsp:nvSpPr>
        <dsp:cNvPr id="0" name=""/>
        <dsp:cNvSpPr/>
      </dsp:nvSpPr>
      <dsp:spPr>
        <a:xfrm>
          <a:off x="3704993" y="232325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Flexibility</a:t>
          </a:r>
          <a:endParaRPr lang="en-US" sz="1400" kern="1200"/>
        </a:p>
      </dsp:txBody>
      <dsp:txXfrm>
        <a:off x="3704993" y="232325"/>
        <a:ext cx="1549374" cy="657310"/>
      </dsp:txXfrm>
    </dsp:sp>
    <dsp:sp modelId="{B18499E9-FF5E-4FB9-B282-191FF7CC1982}">
      <dsp:nvSpPr>
        <dsp:cNvPr id="0" name=""/>
        <dsp:cNvSpPr/>
      </dsp:nvSpPr>
      <dsp:spPr>
        <a:xfrm>
          <a:off x="5524335" y="232325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8A9D634-FE0D-4CDF-9541-537B96BE4A3D}">
      <dsp:nvSpPr>
        <dsp:cNvPr id="0" name=""/>
        <dsp:cNvSpPr/>
      </dsp:nvSpPr>
      <dsp:spPr>
        <a:xfrm>
          <a:off x="5662370" y="370361"/>
          <a:ext cx="381240" cy="38124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97C418-4245-4797-B84B-6B0D46BE600C}">
      <dsp:nvSpPr>
        <dsp:cNvPr id="0" name=""/>
        <dsp:cNvSpPr/>
      </dsp:nvSpPr>
      <dsp:spPr>
        <a:xfrm>
          <a:off x="6322498" y="232325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Scheduling support</a:t>
          </a:r>
          <a:endParaRPr lang="en-US" sz="1400" kern="1200"/>
        </a:p>
      </dsp:txBody>
      <dsp:txXfrm>
        <a:off x="6322498" y="232325"/>
        <a:ext cx="1549374" cy="657310"/>
      </dsp:txXfrm>
    </dsp:sp>
    <dsp:sp modelId="{389DEE92-6FE6-4B23-BFEE-444CEEA3053D}">
      <dsp:nvSpPr>
        <dsp:cNvPr id="0" name=""/>
        <dsp:cNvSpPr/>
      </dsp:nvSpPr>
      <dsp:spPr>
        <a:xfrm>
          <a:off x="289326" y="1517241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52045E2-4365-4DA7-A2E2-9E587A8D6378}">
      <dsp:nvSpPr>
        <dsp:cNvPr id="0" name=""/>
        <dsp:cNvSpPr/>
      </dsp:nvSpPr>
      <dsp:spPr>
        <a:xfrm>
          <a:off x="427362" y="1655276"/>
          <a:ext cx="381240" cy="38124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D16D0B-4560-4278-8664-3460BE440D81}">
      <dsp:nvSpPr>
        <dsp:cNvPr id="0" name=""/>
        <dsp:cNvSpPr/>
      </dsp:nvSpPr>
      <dsp:spPr>
        <a:xfrm>
          <a:off x="1087489" y="1517241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Workflow Support</a:t>
          </a:r>
          <a:endParaRPr lang="en-US" sz="1400" kern="1200"/>
        </a:p>
      </dsp:txBody>
      <dsp:txXfrm>
        <a:off x="1087489" y="1517241"/>
        <a:ext cx="1549374" cy="657310"/>
      </dsp:txXfrm>
    </dsp:sp>
    <dsp:sp modelId="{53E4E75F-FE6C-47F5-832E-6F886E4EAB63}">
      <dsp:nvSpPr>
        <dsp:cNvPr id="0" name=""/>
        <dsp:cNvSpPr/>
      </dsp:nvSpPr>
      <dsp:spPr>
        <a:xfrm>
          <a:off x="2906831" y="1517241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CBDFB7B-0441-4A26-8960-156D9C676376}">
      <dsp:nvSpPr>
        <dsp:cNvPr id="0" name=""/>
        <dsp:cNvSpPr/>
      </dsp:nvSpPr>
      <dsp:spPr>
        <a:xfrm>
          <a:off x="3044866" y="1655276"/>
          <a:ext cx="381240" cy="38124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52BF965-6E3F-448A-A2CB-0A4F2D5E006F}">
      <dsp:nvSpPr>
        <dsp:cNvPr id="0" name=""/>
        <dsp:cNvSpPr/>
      </dsp:nvSpPr>
      <dsp:spPr>
        <a:xfrm>
          <a:off x="3704993" y="1517241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Service Account support</a:t>
          </a:r>
          <a:endParaRPr lang="en-US" sz="1400" kern="1200"/>
        </a:p>
      </dsp:txBody>
      <dsp:txXfrm>
        <a:off x="3704993" y="1517241"/>
        <a:ext cx="1549374" cy="657310"/>
      </dsp:txXfrm>
    </dsp:sp>
    <dsp:sp modelId="{BD9B9C4C-C3D5-40C7-8031-6545FBFAFA10}">
      <dsp:nvSpPr>
        <dsp:cNvPr id="0" name=""/>
        <dsp:cNvSpPr/>
      </dsp:nvSpPr>
      <dsp:spPr>
        <a:xfrm>
          <a:off x="5524335" y="1517241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62D01DD-9755-4229-B23D-B99DCD9C4CF3}">
      <dsp:nvSpPr>
        <dsp:cNvPr id="0" name=""/>
        <dsp:cNvSpPr/>
      </dsp:nvSpPr>
      <dsp:spPr>
        <a:xfrm>
          <a:off x="5662370" y="1655276"/>
          <a:ext cx="381240" cy="381240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B34023-CF48-411B-9FD0-98FB47DBB409}">
      <dsp:nvSpPr>
        <dsp:cNvPr id="0" name=""/>
        <dsp:cNvSpPr/>
      </dsp:nvSpPr>
      <dsp:spPr>
        <a:xfrm>
          <a:off x="6322498" y="1517241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Handling of illegal file names</a:t>
          </a:r>
          <a:endParaRPr lang="en-US" sz="1400" kern="1200"/>
        </a:p>
      </dsp:txBody>
      <dsp:txXfrm>
        <a:off x="6322498" y="1517241"/>
        <a:ext cx="1549374" cy="657310"/>
      </dsp:txXfrm>
    </dsp:sp>
    <dsp:sp modelId="{500E2E00-1623-48EC-9275-7867ED998191}">
      <dsp:nvSpPr>
        <dsp:cNvPr id="0" name=""/>
        <dsp:cNvSpPr/>
      </dsp:nvSpPr>
      <dsp:spPr>
        <a:xfrm>
          <a:off x="289326" y="2802156"/>
          <a:ext cx="657310" cy="657310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680CBFC5-3641-4BD9-8F3E-E886F3E028DF}">
      <dsp:nvSpPr>
        <dsp:cNvPr id="0" name=""/>
        <dsp:cNvSpPr/>
      </dsp:nvSpPr>
      <dsp:spPr>
        <a:xfrm>
          <a:off x="427362" y="2940191"/>
          <a:ext cx="381240" cy="381240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DF63115-9FA4-4E28-AC4C-5A5EC6FFE4E5}">
      <dsp:nvSpPr>
        <dsp:cNvPr id="0" name=""/>
        <dsp:cNvSpPr/>
      </dsp:nvSpPr>
      <dsp:spPr>
        <a:xfrm>
          <a:off x="1087489" y="2802156"/>
          <a:ext cx="1549374" cy="6573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OneDrive Provisioning</a:t>
          </a:r>
          <a:endParaRPr lang="en-US" sz="1400" kern="1200"/>
        </a:p>
      </dsp:txBody>
      <dsp:txXfrm>
        <a:off x="1087489" y="2802156"/>
        <a:ext cx="1549374" cy="6573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D655FE-BDB1-4E94-9A67-2BAD8DB4AE6D}">
      <dsp:nvSpPr>
        <dsp:cNvPr id="0" name=""/>
        <dsp:cNvSpPr/>
      </dsp:nvSpPr>
      <dsp:spPr>
        <a:xfrm rot="5400000">
          <a:off x="209" y="353376"/>
          <a:ext cx="2731005" cy="273142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6B5763A-30E0-4A70-8526-6F176FFB42F7}">
      <dsp:nvSpPr>
        <dsp:cNvPr id="0" name=""/>
        <dsp:cNvSpPr/>
      </dsp:nvSpPr>
      <dsp:spPr>
        <a:xfrm rot="16200000">
          <a:off x="2810974" y="353376"/>
          <a:ext cx="2731005" cy="273142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4">
                <a:hueOff val="0"/>
                <a:satOff val="0"/>
                <a:lumOff val="-431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-431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6907C76-4546-4480-A524-1FF547622E84}">
      <dsp:nvSpPr>
        <dsp:cNvPr id="0" name=""/>
        <dsp:cNvSpPr/>
      </dsp:nvSpPr>
      <dsp:spPr>
        <a:xfrm>
          <a:off x="3133907" y="2725887"/>
          <a:ext cx="2073569" cy="54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Synchronization</a:t>
          </a:r>
          <a:endParaRPr lang="nl-NL" sz="1800" kern="1200"/>
        </a:p>
      </dsp:txBody>
      <dsp:txXfrm>
        <a:off x="3133907" y="2725887"/>
        <a:ext cx="2073569" cy="546376"/>
      </dsp:txXfrm>
    </dsp:sp>
    <dsp:sp modelId="{9A17A99E-07F5-442F-B632-04EB840F33E0}">
      <dsp:nvSpPr>
        <dsp:cNvPr id="0" name=""/>
        <dsp:cNvSpPr/>
      </dsp:nvSpPr>
      <dsp:spPr>
        <a:xfrm rot="5400000">
          <a:off x="2723370" y="353376"/>
          <a:ext cx="2731005" cy="273142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4">
                <a:hueOff val="0"/>
                <a:satOff val="0"/>
                <a:lumOff val="-8627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-8627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E812D81-C2D2-47D6-8265-35387156800E}">
      <dsp:nvSpPr>
        <dsp:cNvPr id="0" name=""/>
        <dsp:cNvSpPr/>
      </dsp:nvSpPr>
      <dsp:spPr>
        <a:xfrm rot="16200000">
          <a:off x="5533309" y="353376"/>
          <a:ext cx="2731005" cy="2731425"/>
        </a:xfrm>
        <a:prstGeom prst="blockArc">
          <a:avLst>
            <a:gd name="adj1" fmla="val 13500000"/>
            <a:gd name="adj2" fmla="val 18900000"/>
            <a:gd name="adj3" fmla="val 4960"/>
          </a:avLst>
        </a:prstGeom>
        <a:gradFill rotWithShape="0">
          <a:gsLst>
            <a:gs pos="0">
              <a:schemeClr val="accent4">
                <a:hueOff val="0"/>
                <a:satOff val="0"/>
                <a:lumOff val="-1294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-1294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387BD8C-D094-4123-A9D4-FC243B021D95}">
      <dsp:nvSpPr>
        <dsp:cNvPr id="0" name=""/>
        <dsp:cNvSpPr/>
      </dsp:nvSpPr>
      <dsp:spPr>
        <a:xfrm>
          <a:off x="5657067" y="2725887"/>
          <a:ext cx="2073569" cy="54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Cutover</a:t>
          </a:r>
          <a:endParaRPr lang="nl-NL" sz="1800" kern="1200"/>
        </a:p>
      </dsp:txBody>
      <dsp:txXfrm>
        <a:off x="5657067" y="2725887"/>
        <a:ext cx="2073569" cy="546376"/>
      </dsp:txXfrm>
    </dsp:sp>
    <dsp:sp modelId="{671C50DA-8149-4E02-AE79-25F32C5AF2AD}">
      <dsp:nvSpPr>
        <dsp:cNvPr id="0" name=""/>
        <dsp:cNvSpPr/>
      </dsp:nvSpPr>
      <dsp:spPr>
        <a:xfrm>
          <a:off x="3067279" y="1137228"/>
          <a:ext cx="1251282" cy="125128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Initial Sync</a:t>
          </a:r>
          <a:endParaRPr lang="nl-NL" sz="1800" kern="1200"/>
        </a:p>
      </dsp:txBody>
      <dsp:txXfrm>
        <a:off x="3242007" y="1284781"/>
        <a:ext cx="721459" cy="956176"/>
      </dsp:txXfrm>
    </dsp:sp>
    <dsp:sp modelId="{8F72990A-E781-405B-A4A7-F527F56BB7FE}">
      <dsp:nvSpPr>
        <dsp:cNvPr id="0" name=""/>
        <dsp:cNvSpPr/>
      </dsp:nvSpPr>
      <dsp:spPr>
        <a:xfrm>
          <a:off x="3969104" y="1137228"/>
          <a:ext cx="1251282" cy="1251282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129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129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Delta Sync</a:t>
          </a:r>
          <a:endParaRPr lang="nl-NL" sz="1800" kern="1200"/>
        </a:p>
      </dsp:txBody>
      <dsp:txXfrm>
        <a:off x="4324197" y="1284781"/>
        <a:ext cx="721459" cy="956176"/>
      </dsp:txXfrm>
    </dsp:sp>
    <dsp:sp modelId="{9E66605B-CE55-421D-9D03-F9E63FF09535}">
      <dsp:nvSpPr>
        <dsp:cNvPr id="0" name=""/>
        <dsp:cNvSpPr/>
      </dsp:nvSpPr>
      <dsp:spPr>
        <a:xfrm>
          <a:off x="710534" y="691861"/>
          <a:ext cx="804635" cy="80463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258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258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Exists in Office 365</a:t>
          </a:r>
          <a:endParaRPr lang="nl-NL" sz="800" kern="1200"/>
        </a:p>
      </dsp:txBody>
      <dsp:txXfrm>
        <a:off x="828370" y="809698"/>
        <a:ext cx="568963" cy="568965"/>
      </dsp:txXfrm>
    </dsp:sp>
    <dsp:sp modelId="{A3D331BF-DB76-409C-B0D9-F67DA85D376C}">
      <dsp:nvSpPr>
        <dsp:cNvPr id="0" name=""/>
        <dsp:cNvSpPr/>
      </dsp:nvSpPr>
      <dsp:spPr>
        <a:xfrm>
          <a:off x="808182" y="1605477"/>
          <a:ext cx="229895" cy="22992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388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388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C84EDBDF-23BA-41F2-8F67-4166E7559E71}">
      <dsp:nvSpPr>
        <dsp:cNvPr id="0" name=""/>
        <dsp:cNvSpPr/>
      </dsp:nvSpPr>
      <dsp:spPr>
        <a:xfrm>
          <a:off x="1556881" y="717025"/>
          <a:ext cx="229895" cy="22992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51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51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5D92A54-84A4-43A7-B081-C801F3AFB72A}">
      <dsp:nvSpPr>
        <dsp:cNvPr id="0" name=""/>
        <dsp:cNvSpPr/>
      </dsp:nvSpPr>
      <dsp:spPr>
        <a:xfrm>
          <a:off x="1557073" y="956489"/>
          <a:ext cx="804635" cy="80463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647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647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Source &amp; Target address exists</a:t>
          </a:r>
          <a:endParaRPr lang="nl-NL" sz="800" kern="1200"/>
        </a:p>
      </dsp:txBody>
      <dsp:txXfrm>
        <a:off x="1674909" y="1074326"/>
        <a:ext cx="568963" cy="568965"/>
      </dsp:txXfrm>
    </dsp:sp>
    <dsp:sp modelId="{4292FA15-E82A-4B5A-BEEA-45BAF7B926FE}">
      <dsp:nvSpPr>
        <dsp:cNvPr id="0" name=""/>
        <dsp:cNvSpPr/>
      </dsp:nvSpPr>
      <dsp:spPr>
        <a:xfrm>
          <a:off x="2214276" y="1773305"/>
          <a:ext cx="229895" cy="229926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776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776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A1F352C6-7B14-4397-91D4-DB3AA616B704}">
      <dsp:nvSpPr>
        <dsp:cNvPr id="0" name=""/>
        <dsp:cNvSpPr/>
      </dsp:nvSpPr>
      <dsp:spPr>
        <a:xfrm>
          <a:off x="521966" y="1916577"/>
          <a:ext cx="804635" cy="80463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905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905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OneDrive user exists</a:t>
          </a:r>
          <a:endParaRPr lang="nl-NL" sz="800" kern="1200"/>
        </a:p>
      </dsp:txBody>
      <dsp:txXfrm>
        <a:off x="639802" y="2034414"/>
        <a:ext cx="568963" cy="568965"/>
      </dsp:txXfrm>
    </dsp:sp>
    <dsp:sp modelId="{62430E64-3865-4DEF-AD1A-989BD4DBA5C9}">
      <dsp:nvSpPr>
        <dsp:cNvPr id="0" name=""/>
        <dsp:cNvSpPr/>
      </dsp:nvSpPr>
      <dsp:spPr>
        <a:xfrm>
          <a:off x="1410986" y="1852449"/>
          <a:ext cx="804635" cy="804639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103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103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/>
            <a:t>Licensed</a:t>
          </a:r>
          <a:endParaRPr lang="nl-NL" sz="800" kern="1200"/>
        </a:p>
      </dsp:txBody>
      <dsp:txXfrm>
        <a:off x="1528822" y="1970286"/>
        <a:ext cx="568963" cy="568965"/>
      </dsp:txXfrm>
    </dsp:sp>
    <dsp:sp modelId="{2CEBA45A-3195-4C95-AEB7-516EEB367EBD}">
      <dsp:nvSpPr>
        <dsp:cNvPr id="0" name=""/>
        <dsp:cNvSpPr/>
      </dsp:nvSpPr>
      <dsp:spPr>
        <a:xfrm>
          <a:off x="1141300" y="1550684"/>
          <a:ext cx="395205" cy="395115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1164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1164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EDBC3938-3C3F-4793-9E31-75D019DBAA4C}">
      <dsp:nvSpPr>
        <dsp:cNvPr id="0" name=""/>
        <dsp:cNvSpPr/>
      </dsp:nvSpPr>
      <dsp:spPr>
        <a:xfrm>
          <a:off x="550030" y="1752808"/>
          <a:ext cx="172806" cy="172698"/>
        </a:xfrm>
        <a:prstGeom prst="ellipse">
          <a:avLst/>
        </a:prstGeom>
        <a:gradFill rotWithShape="0">
          <a:gsLst>
            <a:gs pos="0">
              <a:schemeClr val="accent4">
                <a:alpha val="50000"/>
                <a:hueOff val="0"/>
                <a:satOff val="0"/>
                <a:lumOff val="-1294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alpha val="50000"/>
                <a:hueOff val="0"/>
                <a:satOff val="0"/>
                <a:lumOff val="-1294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</dsp:sp>
    <dsp:sp modelId="{18DA8DF1-8669-499C-B04B-F747F2B090E5}">
      <dsp:nvSpPr>
        <dsp:cNvPr id="0" name=""/>
        <dsp:cNvSpPr/>
      </dsp:nvSpPr>
      <dsp:spPr>
        <a:xfrm>
          <a:off x="5892606" y="918058"/>
          <a:ext cx="1595053" cy="159476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Migration to OneDrive</a:t>
          </a:r>
          <a:endParaRPr lang="nl-NL" sz="1600" kern="1200"/>
        </a:p>
      </dsp:txBody>
      <dsp:txXfrm>
        <a:off x="6126196" y="1151606"/>
        <a:ext cx="1127873" cy="1127668"/>
      </dsp:txXfrm>
    </dsp:sp>
    <dsp:sp modelId="{DE3A544F-3F2E-4296-89E4-B5BE946E4EBE}">
      <dsp:nvSpPr>
        <dsp:cNvPr id="0" name=""/>
        <dsp:cNvSpPr/>
      </dsp:nvSpPr>
      <dsp:spPr>
        <a:xfrm>
          <a:off x="513227" y="2725887"/>
          <a:ext cx="2073569" cy="5463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Validation</a:t>
          </a:r>
          <a:endParaRPr lang="nl-NL" sz="1800" kern="1200"/>
        </a:p>
      </dsp:txBody>
      <dsp:txXfrm>
        <a:off x="513227" y="2725887"/>
        <a:ext cx="2073569" cy="5463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49E88-8D23-4695-BDE8-19658C20D5A1}">
      <dsp:nvSpPr>
        <dsp:cNvPr id="0" name=""/>
        <dsp:cNvSpPr/>
      </dsp:nvSpPr>
      <dsp:spPr>
        <a:xfrm>
          <a:off x="0" y="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B82B76-88ED-4004-8B55-69AA482B6C03}">
      <dsp:nvSpPr>
        <dsp:cNvPr id="0" name=""/>
        <dsp:cNvSpPr/>
      </dsp:nvSpPr>
      <dsp:spPr>
        <a:xfrm>
          <a:off x="313266" y="233450"/>
          <a:ext cx="569575" cy="5695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A57CCD-8FA9-461A-9BDA-B998110CA578}">
      <dsp:nvSpPr>
        <dsp:cNvPr id="0" name=""/>
        <dsp:cNvSpPr/>
      </dsp:nvSpPr>
      <dsp:spPr>
        <a:xfrm>
          <a:off x="1196107" y="442"/>
          <a:ext cx="7068021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3</a:t>
          </a:r>
          <a:r>
            <a:rPr lang="en-US" sz="2500" kern="1200" baseline="30000"/>
            <a:t>rd</a:t>
          </a:r>
          <a:r>
            <a:rPr lang="en-US" sz="2500" kern="1200" baseline="0"/>
            <a:t> party tool instead of the SharePoint Migration Tool (SPMT) </a:t>
          </a:r>
          <a:endParaRPr lang="en-US" sz="2500" kern="1200"/>
        </a:p>
      </dsp:txBody>
      <dsp:txXfrm>
        <a:off x="1196107" y="442"/>
        <a:ext cx="7068021" cy="1035591"/>
      </dsp:txXfrm>
    </dsp:sp>
    <dsp:sp modelId="{B79B7C98-EB5F-4DE6-8976-7A69651CD308}">
      <dsp:nvSpPr>
        <dsp:cNvPr id="0" name=""/>
        <dsp:cNvSpPr/>
      </dsp:nvSpPr>
      <dsp:spPr>
        <a:xfrm>
          <a:off x="0" y="1294931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E9B82BD-25C9-468E-AFAA-01436789D345}">
      <dsp:nvSpPr>
        <dsp:cNvPr id="0" name=""/>
        <dsp:cNvSpPr/>
      </dsp:nvSpPr>
      <dsp:spPr>
        <a:xfrm>
          <a:off x="313266" y="1527939"/>
          <a:ext cx="569575" cy="5695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15FDE11-9D05-42A6-808F-6178246A4391}">
      <dsp:nvSpPr>
        <dsp:cNvPr id="0" name=""/>
        <dsp:cNvSpPr/>
      </dsp:nvSpPr>
      <dsp:spPr>
        <a:xfrm>
          <a:off x="1196107" y="1294931"/>
          <a:ext cx="3718858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Authorization of the service account </a:t>
          </a:r>
          <a:endParaRPr lang="en-US" sz="2500" kern="1200"/>
        </a:p>
      </dsp:txBody>
      <dsp:txXfrm>
        <a:off x="1196107" y="1294931"/>
        <a:ext cx="3718858" cy="1035591"/>
      </dsp:txXfrm>
    </dsp:sp>
    <dsp:sp modelId="{C3E4D89A-92ED-4218-9CA6-1D6DF847E11A}">
      <dsp:nvSpPr>
        <dsp:cNvPr id="0" name=""/>
        <dsp:cNvSpPr/>
      </dsp:nvSpPr>
      <dsp:spPr>
        <a:xfrm>
          <a:off x="4914965" y="1294931"/>
          <a:ext cx="3349163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baseline="0"/>
            <a:t>Backup Privilege to the rescue?</a:t>
          </a:r>
          <a:endParaRPr lang="en-US" sz="1800" kern="1200"/>
        </a:p>
      </dsp:txBody>
      <dsp:txXfrm>
        <a:off x="4914965" y="1294931"/>
        <a:ext cx="3349163" cy="1035591"/>
      </dsp:txXfrm>
    </dsp:sp>
    <dsp:sp modelId="{B433F100-DE9D-4462-8DE7-8A66E91F9679}">
      <dsp:nvSpPr>
        <dsp:cNvPr id="0" name=""/>
        <dsp:cNvSpPr/>
      </dsp:nvSpPr>
      <dsp:spPr>
        <a:xfrm>
          <a:off x="0" y="2589420"/>
          <a:ext cx="8264129" cy="1035591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15EEE96-727E-4629-80C2-DD06ACB3873D}">
      <dsp:nvSpPr>
        <dsp:cNvPr id="0" name=""/>
        <dsp:cNvSpPr/>
      </dsp:nvSpPr>
      <dsp:spPr>
        <a:xfrm>
          <a:off x="313266" y="2822428"/>
          <a:ext cx="569575" cy="5695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A22B02B-9369-4B36-8160-5BD0B3689CF4}">
      <dsp:nvSpPr>
        <dsp:cNvPr id="0" name=""/>
        <dsp:cNvSpPr/>
      </dsp:nvSpPr>
      <dsp:spPr>
        <a:xfrm>
          <a:off x="1196107" y="2589420"/>
          <a:ext cx="3718858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baseline="0"/>
            <a:t>Throttling by Microsoft</a:t>
          </a:r>
          <a:endParaRPr lang="en-US" sz="2500" kern="1200"/>
        </a:p>
      </dsp:txBody>
      <dsp:txXfrm>
        <a:off x="1196107" y="2589420"/>
        <a:ext cx="3718858" cy="1035591"/>
      </dsp:txXfrm>
    </dsp:sp>
    <dsp:sp modelId="{9BD324D1-3EE5-4A94-8FEA-7D62892CD031}">
      <dsp:nvSpPr>
        <dsp:cNvPr id="0" name=""/>
        <dsp:cNvSpPr/>
      </dsp:nvSpPr>
      <dsp:spPr>
        <a:xfrm>
          <a:off x="4914965" y="2589420"/>
          <a:ext cx="3349163" cy="1035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9600" tIns="109600" rIns="109600" bIns="109600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&gt;100 TB to migrate: contact Microsoft</a:t>
          </a:r>
        </a:p>
      </dsp:txBody>
      <dsp:txXfrm>
        <a:off x="4914965" y="2589420"/>
        <a:ext cx="3349163" cy="103559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F57CC8-10C0-49AB-965B-7BF65ECC2C38}">
      <dsp:nvSpPr>
        <dsp:cNvPr id="0" name=""/>
        <dsp:cNvSpPr/>
      </dsp:nvSpPr>
      <dsp:spPr>
        <a:xfrm>
          <a:off x="552314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930ADA7-8797-45BF-9908-C819574A28EC}">
      <dsp:nvSpPr>
        <dsp:cNvPr id="0" name=""/>
        <dsp:cNvSpPr/>
      </dsp:nvSpPr>
      <dsp:spPr>
        <a:xfrm>
          <a:off x="866752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53C0791E-C7F0-4268-8DCF-7B627441AAE8}">
      <dsp:nvSpPr>
        <dsp:cNvPr id="0" name=""/>
        <dsp:cNvSpPr/>
      </dsp:nvSpPr>
      <dsp:spPr>
        <a:xfrm>
          <a:off x="80658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Redirected folders</a:t>
          </a:r>
        </a:p>
      </dsp:txBody>
      <dsp:txXfrm>
        <a:off x="80658" y="2420227"/>
        <a:ext cx="2418750" cy="720000"/>
      </dsp:txXfrm>
    </dsp:sp>
    <dsp:sp modelId="{DFD376AD-CCDE-4047-AE72-7727A4ED1600}">
      <dsp:nvSpPr>
        <dsp:cNvPr id="0" name=""/>
        <dsp:cNvSpPr/>
      </dsp:nvSpPr>
      <dsp:spPr>
        <a:xfrm>
          <a:off x="3394345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C01579E-5BCC-4C02-8835-E254024098B6}">
      <dsp:nvSpPr>
        <dsp:cNvPr id="0" name=""/>
        <dsp:cNvSpPr/>
      </dsp:nvSpPr>
      <dsp:spPr>
        <a:xfrm>
          <a:off x="3708783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ACAB37D2-91D1-4F27-8921-B5721BE52145}">
      <dsp:nvSpPr>
        <dsp:cNvPr id="0" name=""/>
        <dsp:cNvSpPr/>
      </dsp:nvSpPr>
      <dsp:spPr>
        <a:xfrm>
          <a:off x="2922689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Recent Files and folders (MRU)</a:t>
          </a:r>
        </a:p>
      </dsp:txBody>
      <dsp:txXfrm>
        <a:off x="2922689" y="2420227"/>
        <a:ext cx="2418750" cy="720000"/>
      </dsp:txXfrm>
    </dsp:sp>
    <dsp:sp modelId="{5A8FDA06-78E0-47F3-8BAB-B0950994A6C1}">
      <dsp:nvSpPr>
        <dsp:cNvPr id="0" name=""/>
        <dsp:cNvSpPr/>
      </dsp:nvSpPr>
      <dsp:spPr>
        <a:xfrm>
          <a:off x="6236377" y="485227"/>
          <a:ext cx="1475437" cy="1475437"/>
        </a:xfrm>
        <a:prstGeom prst="ellipse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8B6B791-F763-4731-8EF1-18EF7BE87A2E}">
      <dsp:nvSpPr>
        <dsp:cNvPr id="0" name=""/>
        <dsp:cNvSpPr/>
      </dsp:nvSpPr>
      <dsp:spPr>
        <a:xfrm>
          <a:off x="6550814" y="799664"/>
          <a:ext cx="846562" cy="846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6B76FE3-068C-43FB-B62A-6DC9885D2EC0}">
      <dsp:nvSpPr>
        <dsp:cNvPr id="0" name=""/>
        <dsp:cNvSpPr/>
      </dsp:nvSpPr>
      <dsp:spPr>
        <a:xfrm>
          <a:off x="5764720" y="2420227"/>
          <a:ext cx="2418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User Generated Links</a:t>
          </a:r>
        </a:p>
      </dsp:txBody>
      <dsp:txXfrm>
        <a:off x="5764720" y="2420227"/>
        <a:ext cx="24187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PhasedProcess">
  <dgm:title val=""/>
  <dgm:desc val=""/>
  <dgm:catLst>
    <dgm:cat type="process" pri="12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6" srcId="10" destId="11" srcOrd="0" destOrd="0"/>
        <dgm:cxn modelId="17" srcId="10" destId="12" srcOrd="1" destOrd="0"/>
        <dgm:cxn modelId="18" srcId="10" destId="13" srcOrd="2" destOrd="0"/>
        <dgm:cxn modelId="50" srcId="0" destId="20" srcOrd="1" destOrd="0"/>
        <dgm:cxn modelId="60" srcId="0" destId="30" srcOrd="2" destOrd="0"/>
        <dgm:cxn modelId="32" srcId="30" destId="31" srcOrd="0" destOrd="0"/>
        <dgm:cxn modelId="26" srcId="20" destId="21" srcOrd="0" destOrd="0"/>
        <dgm:cxn modelId="27" srcId="20" destId="22" srcOrd="1" destOrd="0"/>
      </dgm:cxnLst>
      <dgm:bg/>
      <dgm:whole/>
    </dgm:dataModel>
  </dgm:clrData>
  <dgm:layoutNode name="Name0">
    <dgm:varLst>
      <dgm:chMax val="3"/>
      <dgm:chPref val="3"/>
      <dgm:bulletEnabled val="1"/>
      <dgm:dir/>
      <dgm:animLvl val="lvl"/>
    </dgm:varLst>
    <dgm:shape xmlns:r="http://schemas.openxmlformats.org/officeDocument/2006/relationships" r:blip="">
      <dgm:adjLst/>
    </dgm:shape>
    <dgm:choose name="Name1">
      <dgm:if name="Name2" axis="ch" ptType="node" func="cnt" op="gte" val="3">
        <dgm:alg type="composite">
          <dgm:param type="ar" val="2.8316"/>
        </dgm:alg>
        <dgm:choose name="Name3">
          <dgm:if name="Name4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567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rightChild" refType="w" fact="0.713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parentText1" refType="w" fact="0.0621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6845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if>
          <dgm:else name="Name5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parentText3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rightChild" refType="primFontSz" refFor="des" refForName="parentText1" op="lte"/>
              <dgm:constr type="primFontSz" for="des" forName="rightChild" refType="primFontSz" refFor="des" refForName="parentText2" op="lte"/>
              <dgm:constr type="primFontSz" for="des" forName="rightChild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72"/>
              <dgm:constr type="t" for="ch" forName="leftComposite" refType="h" fact="0.1159"/>
              <dgm:constr type="w" for="ch" forName="leftComposite" refType="w" fact="0.2455"/>
              <dgm:constr type="h" for="ch" forName="leftComposite" refType="h" fact="0.6953"/>
              <dgm:constr type="l" for="ch" forName="middleComposite" refType="w" fact="0.365"/>
              <dgm:constr type="t" for="ch" forName="middleComposite" refType="h" fact="0.1545"/>
              <dgm:constr type="w" for="ch" forName="middleComposite" refType="w" fact="0.2728"/>
              <dgm:constr type="h" for="ch" forName="middleComposite" refType="h" fact="0.6567"/>
              <dgm:constr type="l" for="ch" forName="rightChild" refType="w" fact="0.09"/>
              <dgm:constr type="t" for="ch" forName="rightChild" refType="h" fact="0.1934"/>
              <dgm:constr type="w" for="ch" forName="rightChild" refType="w" fact="0.193"/>
              <dgm:constr type="h" for="ch" forName="rightChild" refType="h" fact="0.5464"/>
              <dgm:constr type="l" for="ch" forName="arc1" refType="w" fact="0"/>
              <dgm:constr type="t" for="ch" forName="arc1" refType="h" fact="0"/>
              <dgm:constr type="w" for="ch" forName="arc1" refType="w" fact="0.3305"/>
              <dgm:constr type="h" for="ch" forName="arc1" refType="h" fact="0.9357"/>
              <dgm:constr type="l" for="ch" forName="arc2" refType="w" fact="0.3295"/>
              <dgm:constr type="t" for="ch" forName="arc2" refType="h" fact="0"/>
              <dgm:constr type="w" for="ch" forName="arc2" refType="w" fact="0.3305"/>
              <dgm:constr type="h" for="ch" forName="arc2" refType="h" fact="0.9357"/>
              <dgm:constr type="l" for="ch" forName="arc3" refType="w" fact="0.3401"/>
              <dgm:constr type="t" for="ch" forName="arc3" refType="h" fact="0"/>
              <dgm:constr type="w" for="ch" forName="arc3" refType="w" fact="0.3305"/>
              <dgm:constr type="h" for="ch" forName="arc3" refType="h" fact="0.9357"/>
              <dgm:constr type="l" for="ch" forName="arc4" refType="w" fact="0.6695"/>
              <dgm:constr type="t" for="ch" forName="arc4" refType="h" fact="0"/>
              <dgm:constr type="w" for="ch" forName="arc4" refType="w" fact="0.3305"/>
              <dgm:constr type="h" for="ch" forName="arc4" refType="h" fact="0.9357"/>
              <dgm:constr type="l" for="ch" forName="parentText1" refType="w" fact="0.7"/>
              <dgm:constr type="t" for="ch" forName="parentText1" refType="h" fact="0.8128"/>
              <dgm:constr type="w" for="ch" forName="parentText1" refType="w" fact="0.2509"/>
              <dgm:constr type="h" for="ch" forName="parentText1" refType="h" fact="0.1872"/>
              <dgm:constr type="l" for="ch" forName="parentText2" refType="w" fact="0.3792"/>
              <dgm:constr type="t" for="ch" forName="parentText2" refType="h" fact="0.8128"/>
              <dgm:constr type="w" for="ch" forName="parentText2" refType="w" fact="0.2509"/>
              <dgm:constr type="h" for="ch" forName="parentText2" refType="h" fact="0.1872"/>
              <dgm:constr type="l" for="ch" forName="parentText3" refType="w" fact="0.062"/>
              <dgm:constr type="t" for="ch" forName="parentText3" refType="h" fact="0.8128"/>
              <dgm:constr type="w" for="ch" forName="parentText3" refType="w" fact="0.2509"/>
              <dgm:constr type="h" for="ch" forName="parentText3" refType="h" fact="0.1872"/>
            </dgm:constrLst>
          </dgm:else>
        </dgm:choose>
      </dgm:if>
      <dgm:if name="Name6" axis="ch" ptType="node" func="cnt" op="gte" val="2">
        <dgm:alg type="composite">
          <dgm:param type="ar" val="1.8986"/>
        </dgm:alg>
        <dgm:choose name="Name7">
          <dgm:if name="Name8" func="var" arg="dir" op="equ" val="norm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0941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5782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1" refType="w" fact="0.0926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  <dgm:constr type="l" for="ch" forName="parentText2" refType="w" fact="0.5655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</dgm:constrLst>
          </dgm:if>
          <dgm:else name="Name9">
            <dgm:constrLst>
              <dgm:constr type="primFontSz" for="des" forName="parentText1" val="65"/>
              <dgm:constr type="primFontSz" for="des" forName="childText1_1" val="65"/>
              <dgm:constr type="primFontSz" for="des" forName="circ1Tx" val="65"/>
              <dgm:constr type="primFontSz" for="des" forName="parentText2" refType="primFontSz" refFor="des" refForName="parentText1" op="equ"/>
              <dgm:constr type="primFontSz" for="des" forName="childText1_1" refType="primFontSz" refFor="des" refForName="parentText1" op="lte"/>
              <dgm:constr type="primFontSz" for="des" forName="childText1_2" refType="primFontSz" refFor="des" refForName="parentText1" op="lte"/>
              <dgm:constr type="primFontSz" for="des" forName="childText1_3" refType="primFontSz" refFor="des" refForName="parentText1" op="lte"/>
              <dgm:constr type="primFontSz" for="des" forName="childText1_4" refType="primFontSz" refFor="des" refForName="parentText1" op="lte"/>
              <dgm:constr type="primFontSz" for="des" forName="childText1_1" refType="primFontSz" refFor="des" refForName="parentText2" op="lte"/>
              <dgm:constr type="primFontSz" for="des" forName="childText1_2" refType="primFontSz" refFor="des" refForName="parentText2" op="lte"/>
              <dgm:constr type="primFontSz" for="des" forName="childText1_3" refType="primFontSz" refFor="des" refForName="parentText2" op="lte"/>
              <dgm:constr type="primFontSz" for="des" forName="childText1_4" refType="primFontSz" refFor="des" refForName="parentText2" op="lte"/>
              <dgm:constr type="primFontSz" for="des" forName="childText1_1" refType="primFontSz" refFor="des" refForName="parentText3" op="lte"/>
              <dgm:constr type="primFontSz" for="des" forName="childText1_2" refType="primFontSz" refFor="des" refForName="parentText3" op="lte"/>
              <dgm:constr type="primFontSz" for="des" forName="childText1_3" refType="primFontSz" refFor="des" refForName="parentText3" op="lte"/>
              <dgm:constr type="primFontSz" for="des" forName="childText1_4" refType="primFontSz" refFor="des" refForName="parentText3" op="lte"/>
              <dgm:constr type="primFontSz" for="des" forName="circ1Tx" refType="primFontSz" refFor="des" refForName="parentText1" op="lte"/>
              <dgm:constr type="primFontSz" for="des" forName="circ2Tx" refType="primFontSz" refFor="des" refForName="parentText1" op="lte"/>
              <dgm:constr type="primFontSz" for="des" forName="circ3Tx" refType="primFontSz" refFor="des" refForName="parentText1" op="lte"/>
              <dgm:constr type="primFontSz" for="des" forName="circ4Tx" refType="primFontSz" refFor="des" refForName="parentText1" op="lte"/>
              <dgm:constr type="primFontSz" for="des" forName="circ1Tx" refType="primFontSz" refFor="des" refForName="parentText2" op="lte"/>
              <dgm:constr type="primFontSz" for="des" forName="circ2Tx" refType="primFontSz" refFor="des" refForName="parentText2" op="lte"/>
              <dgm:constr type="primFontSz" for="des" forName="circ3Tx" refType="primFontSz" refFor="des" refForName="parentText2" op="lte"/>
              <dgm:constr type="primFontSz" for="des" forName="circ4Tx" refType="primFontSz" refFor="des" refForName="parentText2" op="lte"/>
              <dgm:constr type="primFontSz" for="des" forName="circ1Tx" refType="primFontSz" refFor="des" refForName="parentText3" op="lte"/>
              <dgm:constr type="primFontSz" for="des" forName="circ2Tx" refType="primFontSz" refFor="des" refForName="parentText3" op="lte"/>
              <dgm:constr type="primFontSz" for="des" forName="circ3Tx" refType="primFontSz" refFor="des" refForName="parentText3" op="lte"/>
              <dgm:constr type="primFontSz" for="des" forName="circ4Tx" refType="primFontSz" refFor="des" refForName="parentText3" op="lte"/>
              <dgm:constr type="primFontSz" for="des" forName="childText1_2" refType="primFontSz" refFor="des" refForName="childText1_1" op="equ"/>
              <dgm:constr type="primFontSz" for="des" forName="childText1_3" refType="primFontSz" refFor="des" refForName="childText1_1" op="equ"/>
              <dgm:constr type="primFontSz" for="des" forName="childText1_4" refType="primFontSz" refFor="des" refForName="childText1_1" op="equ"/>
              <dgm:constr type="primFontSz" for="des" forName="circ2Tx" refType="primFontSz" refFor="des" refForName="circ1Tx" op="equ"/>
              <dgm:constr type="primFontSz" for="des" forName="circ3Tx" refType="primFontSz" refFor="des" refForName="circ1Tx" op="equ"/>
              <dgm:constr type="primFontSz" for="des" forName="circ4Tx" refType="primFontSz" refFor="des" refForName="circ1Tx" op="equ"/>
              <dgm:constr type="l" for="ch" forName="leftComposite" refType="w" fact="0.592"/>
              <dgm:constr type="t" for="ch" forName="leftComposite" refType="h" fact="0.1159"/>
              <dgm:constr type="w" for="ch" forName="leftComposite" refType="w" fact="0.3469"/>
              <dgm:constr type="h" for="ch" forName="leftComposite" refType="h" fact="0.6953"/>
              <dgm:constr type="l" for="ch" forName="middleComposite" refType="w" fact="0.0941"/>
              <dgm:constr type="t" for="ch" forName="middleComposite" refType="h" fact="0.1159"/>
              <dgm:constr type="w" for="ch" forName="middleComposite" refType="w" fact="0.3389"/>
              <dgm:constr type="h" for="ch" forName="middleComposite" refType="h" fact="0.6567"/>
              <dgm:constr type="l" for="ch" forName="arc1" refType="w" fact="0"/>
              <dgm:constr type="t" for="ch" forName="arc1" refType="h" fact="0"/>
              <dgm:constr type="w" for="ch" forName="arc1" refType="w" fact="0.4928"/>
              <dgm:constr type="h" for="ch" forName="arc1" refType="h" fact="0.9357"/>
              <dgm:constr type="l" for="ch" forName="arc3" refType="w" fact="0.5072"/>
              <dgm:constr type="t" for="ch" forName="arc3" refType="h" fact="0"/>
              <dgm:constr type="w" for="ch" forName="arc3" refType="w" fact="0.4928"/>
              <dgm:constr type="h" for="ch" forName="arc3" refType="h" fact="0.9357"/>
              <dgm:constr type="l" for="ch" forName="parentText2" refType="w" fact="0.0926"/>
              <dgm:constr type="t" for="ch" forName="parentText2" refType="h" fact="0.8128"/>
              <dgm:constr type="w" for="ch" forName="parentText2" refType="w" fact="0.3742"/>
              <dgm:constr type="h" for="ch" forName="parentText2" refType="h" fact="0.1872"/>
              <dgm:constr type="l" for="ch" forName="parentText1" refType="w" fact="0.5655"/>
              <dgm:constr type="t" for="ch" forName="parentText1" refType="h" fact="0.8128"/>
              <dgm:constr type="w" for="ch" forName="parentText1" refType="w" fact="0.3742"/>
              <dgm:constr type="h" for="ch" forName="parentText1" refType="h" fact="0.1872"/>
            </dgm:constrLst>
          </dgm:else>
        </dgm:choose>
      </dgm:if>
      <dgm:else name="Name10">
        <dgm:alg type="composite">
          <dgm:param type="ar" val="0.8036"/>
        </dgm:alg>
        <dgm:constrLst>
          <dgm:constr type="primFontSz" for="des" forName="parentText1" val="65"/>
          <dgm:constr type="primFontSz" for="des" forName="childText1_1" val="65"/>
          <dgm:constr type="primFontSz" for="des" forName="childText1_1" refType="primFontSz" refFor="des" refForName="parentText1" op="lte"/>
          <dgm:constr type="primFontSz" for="des" forName="childText1_2" refType="primFontSz" refFor="des" refForName="parentText1" op="lte"/>
          <dgm:constr type="primFontSz" for="des" forName="childText1_3" refType="primFontSz" refFor="des" refForName="parentText1" op="lte"/>
          <dgm:constr type="primFontSz" for="des" forName="childText1_4" refType="primFontSz" refFor="des" refForName="parentText1" op="lte"/>
          <dgm:constr type="primFontSz" for="des" forName="childText1_1" refType="primFontSz" refFor="des" refForName="parentText2" op="lte"/>
          <dgm:constr type="primFontSz" for="des" forName="childText1_2" refType="primFontSz" refFor="des" refForName="parentText2" op="lte"/>
          <dgm:constr type="primFontSz" for="des" forName="childText1_3" refType="primFontSz" refFor="des" refForName="parentText2" op="lte"/>
          <dgm:constr type="primFontSz" for="des" forName="childText1_4" refType="primFontSz" refFor="des" refForName="parentText2" op="lte"/>
          <dgm:constr type="primFontSz" for="des" forName="childText1_1" refType="primFontSz" refFor="des" refForName="parentText3" op="lte"/>
          <dgm:constr type="primFontSz" for="des" forName="childText1_2" refType="primFontSz" refFor="des" refForName="parentText3" op="lte"/>
          <dgm:constr type="primFontSz" for="des" forName="childText1_3" refType="primFontSz" refFor="des" refForName="parentText3" op="lte"/>
          <dgm:constr type="primFontSz" for="des" forName="childText1_4" refType="primFontSz" refFor="des" refForName="parentText3" op="lte"/>
          <dgm:constr type="primFontSz" for="des" forName="childText1_2" refType="primFontSz" refFor="des" refForName="childText1_1" op="equ"/>
          <dgm:constr type="primFontSz" for="des" forName="childText1_3" refType="primFontSz" refFor="des" refForName="childText1_1" op="equ"/>
          <dgm:constr type="primFontSz" for="des" forName="childText1_4" refType="primFontSz" refFor="des" refForName="childText1_1" op="equ"/>
          <dgm:constr type="l" for="ch" forName="leftComposite" refType="w" fact="0"/>
          <dgm:constr type="t" for="ch" forName="leftComposite" refType="h" fact="0.1159"/>
          <dgm:constr type="w" for="ch" forName="leftComposite" refType="w"/>
          <dgm:constr type="h" for="ch" forName="leftComposite" refType="h" fact="0.6953"/>
          <dgm:constr type="l" for="ch" forName="parentText1" refType="w" fact="0"/>
          <dgm:constr type="t" for="ch" forName="parentText1" refType="h" fact="0.8128"/>
          <dgm:constr type="w" for="ch" forName="parentText1" refType="w"/>
          <dgm:constr type="h" for="ch" forName="parentText1" refType="h" fact="0.1872"/>
        </dgm:constrLst>
      </dgm:else>
    </dgm:choose>
    <dgm:choose name="Name11">
      <dgm:if name="Name12" axis="ch" ptType="node" func="cnt" op="gte" val="1">
        <dgm:choose name="Name13">
          <dgm:if name="Name14" axis="ch" ptType="node" func="cnt" op="gte" val="2">
            <dgm:layoutNode name="arc1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3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2" styleLbl="revTx">
              <dgm:varLst>
                <dgm:chMax val="4"/>
                <dgm:chPref val="3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5"/>
        </dgm:choose>
        <dgm:choose name="Name16">
          <dgm:if name="Name17" axis="ch" ptType="node" func="cnt" op="gte" val="3">
            <dgm:layoutNode name="arc2">
              <dgm:alg type="sp"/>
              <dgm:shape xmlns:r="http://schemas.openxmlformats.org/officeDocument/2006/relationships" rot="9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arc4">
              <dgm:alg type="sp"/>
              <dgm:shape xmlns:r="http://schemas.openxmlformats.org/officeDocument/2006/relationships" rot="270" type="blockArc" r:blip="">
                <dgm:adjLst>
                  <dgm:adj idx="1" val="-135"/>
                  <dgm:adj idx="2" val="-45"/>
                  <dgm:adj idx="3" val="0.0496"/>
                </dgm:adjLst>
              </dgm:shape>
              <dgm:presOf/>
            </dgm:layoutNode>
            <dgm:layoutNode name="parentText3" styleLbl="revTx">
              <dgm:varLst>
                <dgm:chMax val="1"/>
                <dgm:chPref val="1"/>
                <dgm:bulletEnabled val="1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ch self" ptType="node node" st="3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18"/>
        </dgm:choose>
      </dgm:if>
      <dgm:else name="Name19"/>
    </dgm:choose>
    <dgm:layoutNode name="middleComposite">
      <dgm:choose name="Name20">
        <dgm:if name="Name21" axis="ch ch" ptType="node node" st="2 1" cnt="1 0" func="cnt" op="lte" val="1">
          <dgm:alg type="composite">
            <dgm:param type="ar" val="1"/>
          </dgm:alg>
        </dgm:if>
        <dgm:if name="Name22" axis="ch ch" ptType="node node" st="2 1" cnt="1 0" func="cnt" op="equ" val="2">
          <dgm:alg type="composite">
            <dgm:param type="ar" val="1.792"/>
          </dgm:alg>
        </dgm:if>
        <dgm:if name="Name23" axis="ch ch" ptType="node node" st="2 1" cnt="1 0" func="cnt" op="equ" val="3">
          <dgm:alg type="composite">
            <dgm:param type="ar" val="1"/>
          </dgm:alg>
        </dgm:if>
        <dgm:else name="Name24">
          <dgm:alg type="composite">
            <dgm:param type="ar" val="1"/>
          </dgm:alg>
        </dgm:else>
      </dgm:choose>
      <dgm:shape xmlns:r="http://schemas.openxmlformats.org/officeDocument/2006/relationships" r:blip="">
        <dgm:adjLst/>
      </dgm:shape>
      <dgm:presOf/>
      <dgm:choose name="Name25">
        <dgm:if name="Name26" axis="ch ch" ptType="node node" st="2 1" cnt="1 0" func="cnt" op="lte" val="1">
          <dgm:constrLst>
            <dgm:constr type="ctrX" for="ch" forName="circ1" refType="w" fact="0.5"/>
            <dgm:constr type="ctrY" for="ch" forName="circ1" refType="h" fact="0.5"/>
            <dgm:constr type="w" for="ch" forName="circ1" refType="w"/>
            <dgm:constr type="h" for="ch" forName="circ1" refType="h"/>
            <dgm:constr type="l" for="ch" forName="circ1Tx" refType="w" fact="0.2"/>
            <dgm:constr type="t" for="ch" forName="circ1Tx" refType="h" fact="0.1"/>
            <dgm:constr type="w" for="ch" forName="circ1Tx" refType="w" fact="0.6"/>
            <dgm:constr type="h" for="ch" forName="circ1Tx" refType="h" fact="0.8"/>
          </dgm:constrLst>
        </dgm:if>
        <dgm:if name="Name27" axis="ch ch" ptType="node node" st="2 1" cnt="1 0" func="cnt" op="equ" val="2">
          <dgm:constrLst>
            <dgm:constr type="ctrX" for="ch" forName="circ1" refType="w" fact="0.3"/>
            <dgm:constr type="ctrY" for="ch" forName="circ1" refType="h" fact="0.5"/>
            <dgm:constr type="w" for="ch" forName="circ1" refType="w" fact="0.555"/>
            <dgm:constr type="h" for="ch" forName="circ1" refType="h" fact="0.99456"/>
            <dgm:constr type="l" for="ch" forName="circ1Tx" refType="w" fact="0.1"/>
            <dgm:constr type="t" for="ch" forName="circ1Tx" refType="h" fact="0.12"/>
            <dgm:constr type="w" for="ch" forName="circ1Tx" refType="w" fact="0.32"/>
            <dgm:constr type="h" for="ch" forName="circ1Tx" refType="h" fact="0.76"/>
            <dgm:constr type="ctrX" for="ch" forName="circ2" refType="w" fact="0.7"/>
            <dgm:constr type="ctrY" for="ch" forName="circ2" refType="h" fact="0.5"/>
            <dgm:constr type="w" for="ch" forName="circ2" refType="w" fact="0.555"/>
            <dgm:constr type="h" for="ch" forName="circ2" refType="h" fact="0.99456"/>
            <dgm:constr type="l" for="ch" forName="circ2Tx" refType="w" fact="0.58"/>
            <dgm:constr type="t" for="ch" forName="circ2Tx" refType="h" fact="0.12"/>
            <dgm:constr type="w" for="ch" forName="circ2Tx" refType="w" fact="0.32"/>
            <dgm:constr type="h" for="ch" forName="circ2Tx" refType="h" fact="0.76"/>
          </dgm:constrLst>
        </dgm:if>
        <dgm:if name="Name28" axis="ch ch" ptType="node node" st="2 1" cnt="1 0" func="cnt" op="equ" val="3">
          <dgm:constrLst>
            <dgm:constr type="ctrX" for="ch" forName="circ1" refType="w" fact="0.5"/>
            <dgm:constr type="ctrY" for="ch" forName="circ1" refType="w" fact="0.25"/>
            <dgm:constr type="w" for="ch" forName="circ1" refType="w" fact="0.6"/>
            <dgm:constr type="h" for="ch" forName="circ1" refType="h" fact="0.6"/>
            <dgm:constr type="l" for="ch" forName="circ1Tx" refType="w" fact="0.28"/>
            <dgm:constr type="t" for="ch" forName="circ1Tx" refType="h" fact="0.055"/>
            <dgm:constr type="w" for="ch" forName="circ1Tx" refType="w" fact="0.44"/>
            <dgm:constr type="h" for="ch" forName="circ1Tx" refType="h" fact="0.27"/>
            <dgm:constr type="ctrX" for="ch" forName="circ2" refType="w" fact="0.7165"/>
            <dgm:constr type="ctrY" for="ch" forName="circ2" refType="w" fact="0.625"/>
            <dgm:constr type="w" for="ch" forName="circ2" refType="w" fact="0.6"/>
            <dgm:constr type="h" for="ch" forName="circ2" refType="h" fact="0.6"/>
            <dgm:constr type="l" for="ch" forName="circ2Tx" refType="w" fact="0.6"/>
            <dgm:constr type="t" for="ch" forName="circ2Tx" refType="h" fact="0.48"/>
            <dgm:constr type="w" for="ch" forName="circ2Tx" refType="w" fact="0.36"/>
            <dgm:constr type="h" for="ch" forName="circ2Tx" refType="h" fact="0.33"/>
            <dgm:constr type="ctrX" for="ch" forName="circ3" refType="w" fact="0.2835"/>
            <dgm:constr type="ctrY" for="ch" forName="circ3" refType="w" fact="0.625"/>
            <dgm:constr type="w" for="ch" forName="circ3" refType="w" fact="0.6"/>
            <dgm:constr type="h" for="ch" forName="circ3" refType="h" fact="0.6"/>
            <dgm:constr type="l" for="ch" forName="circ3Tx" refType="w" fact="0.04"/>
            <dgm:constr type="t" for="ch" forName="circ3Tx" refType="h" fact="0.48"/>
            <dgm:constr type="w" for="ch" forName="circ3Tx" refType="w" fact="0.36"/>
            <dgm:constr type="h" for="ch" forName="circ3Tx" refType="h" fact="0.33"/>
          </dgm:constrLst>
        </dgm:if>
        <dgm:else name="Name29">
          <dgm:constrLst>
            <dgm:constr type="ctrX" for="ch" forName="circ1" refType="w" fact="0.5"/>
            <dgm:constr type="ctrY" for="ch" forName="circ1" refType="w" fact="0.27"/>
            <dgm:constr type="w" for="ch" forName="circ1" refType="w" fact="0.52"/>
            <dgm:constr type="h" for="ch" forName="circ1" refType="h" fact="0.52"/>
            <dgm:constr type="l" for="ch" forName="circ1Tx" refType="w" fact="0.3"/>
            <dgm:constr type="t" for="ch" forName="circ1Tx" refType="h" fact="0.08"/>
            <dgm:constr type="w" for="ch" forName="circ1Tx" refType="w" fact="0.4"/>
            <dgm:constr type="h" for="ch" forName="circ1Tx" refType="h" fact="0.165"/>
            <dgm:constr type="ctrX" for="ch" forName="circ2" refType="w" fact="0.73"/>
            <dgm:constr type="ctrY" for="ch" forName="circ2" refType="w" fact="0.5"/>
            <dgm:constr type="w" for="ch" forName="circ2" refType="w" fact="0.52"/>
            <dgm:constr type="h" for="ch" forName="circ2" refType="h" fact="0.52"/>
            <dgm:constr type="r" for="ch" forName="circ2Tx" refType="w" fact="0.95"/>
            <dgm:constr type="t" for="ch" forName="circ2Tx" refType="h" fact="0.3"/>
            <dgm:constr type="w" for="ch" forName="circ2Tx" refType="w" fact="0.2"/>
            <dgm:constr type="h" for="ch" forName="circ2Tx" refType="h" fact="0.4"/>
            <dgm:constr type="ctrX" for="ch" forName="circ3" refType="w" fact="0.5"/>
            <dgm:constr type="ctrY" for="ch" forName="circ3" refType="w" fact="0.73"/>
            <dgm:constr type="w" for="ch" forName="circ3" refType="w" fact="0.52"/>
            <dgm:constr type="h" for="ch" forName="circ3" refType="h" fact="0.52"/>
            <dgm:constr type="l" for="ch" forName="circ3Tx" refType="w" fact="0.3"/>
            <dgm:constr type="b" for="ch" forName="circ3Tx" refType="h" fact="0.92"/>
            <dgm:constr type="w" for="ch" forName="circ3Tx" refType="w" fact="0.4"/>
            <dgm:constr type="h" for="ch" forName="circ3Tx" refType="h" fact="0.165"/>
            <dgm:constr type="ctrX" for="ch" forName="circ4" refType="w" fact="0.27"/>
            <dgm:constr type="ctrY" for="ch" forName="circ4" refType="h" fact="0.5"/>
            <dgm:constr type="w" for="ch" forName="circ4" refType="w" fact="0.52"/>
            <dgm:constr type="h" for="ch" forName="circ4" refType="h" fact="0.52"/>
            <dgm:constr type="l" for="ch" forName="circ4Tx" refType="w" fact="0.05"/>
            <dgm:constr type="t" for="ch" forName="circ4Tx" refType="h" fact="0.3"/>
            <dgm:constr type="w" for="ch" forName="circ4Tx" refType="w" fact="0.2"/>
            <dgm:constr type="h" for="ch" forName="circ4Tx" refType="h" fact="0.4"/>
          </dgm:constrLst>
        </dgm:else>
      </dgm:choose>
      <dgm:ruleLst/>
      <dgm:forEach name="Name30" axis="ch ch" ptType="node node" st="2 1" cnt="1 1">
        <dgm:layoutNode name="circ1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1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1" axis="ch ch" ptType="node node" st="2 2" cnt="1 1">
        <dgm:layoutNode name="circ2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2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2" axis="ch ch" ptType="node node" st="2 3" cnt="1 1">
        <dgm:layoutNode name="circ3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3Tx" styleLbl="revTx">
          <dgm:varLst>
            <dgm:chMax val="0"/>
            <dgm:chPref val="0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  <dgm:forEach name="Name33" axis="ch ch" ptType="node node" st="2 4" cnt="1 1">
        <dgm:layoutNode name="circ4" styleLbl="vennNode1">
          <dgm:alg type="sp"/>
          <dgm:shape xmlns:r="http://schemas.openxmlformats.org/officeDocument/2006/relationships" type="ellipse" r:blip="">
            <dgm:adjLst/>
          </dgm:shape>
          <dgm:presOf axis="desOrSelf" ptType="node"/>
          <dgm:constrLst/>
          <dgm:ruleLst/>
        </dgm:layoutNode>
        <dgm:layoutNode name="circ4Tx" styleLbl="revTx">
          <dgm:varLst>
            <dgm:chMax val="0"/>
            <dgm:chPref val="0"/>
            <dgm:bulletEnabled val="1"/>
          </dgm:varLst>
          <dgm:alg type="tx">
            <dgm:param type="txAnchorHorzCh" val="ctr"/>
            <dgm:param type="txAnchorVertCh" val="mid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/>
            <dgm:constr type="bMarg"/>
            <dgm:constr type="lMarg"/>
            <dgm:constr type="rMarg"/>
            <dgm:constr type="primFontSz" val="20"/>
          </dgm:constrLst>
          <dgm:ruleLst>
            <dgm:rule type="primFontSz" val="5" fact="NaN" max="NaN"/>
          </dgm:ruleLst>
        </dgm:layoutNode>
      </dgm:forEach>
    </dgm:layoutNode>
    <dgm:layoutNode name="leftComposite">
      <dgm:choose name="Name34">
        <dgm:if name="Name35" axis="ch ch" ptType="node node" st="1 1" cnt="1 0" func="cnt" op="lte" val="1">
          <dgm:alg type="composite">
            <dgm:param type="ar" val="1.3085"/>
          </dgm:alg>
          <dgm:constrLst>
            <dgm:constr type="l" for="ch" forName="childText1_1" refType="w" fact="0.2124"/>
            <dgm:constr type="t" for="ch" forName="childText1_1" refType="h" fact="0"/>
            <dgm:constr type="w" for="ch" forName="childText1_1" refType="w" fact="0.5759"/>
            <dgm:constr type="h" for="ch" forName="childText1_1" refType="h" fact="0.7535"/>
            <dgm:constr type="l" for="ch" forName="ellipse1" refType="w" fact="0"/>
            <dgm:constr type="t" for="ch" forName="ellipse1" refType="h" fact="0.63"/>
            <dgm:constr type="w" for="ch" forName="ellipse1" refType="w" fact="0.2828"/>
            <dgm:constr type="h" for="ch" forName="ellipse1" refType="h" fact="0.37"/>
            <dgm:constr type="l" for="ch" forName="ellipse2" refType="w" fact="0.82"/>
            <dgm:constr type="t" for="ch" forName="ellipse2" refType="h" fact="0.17"/>
            <dgm:constr type="w" for="ch" forName="ellipse2" refType="w" fact="0.1645"/>
            <dgm:constr type="h" for="ch" forName="ellipse2" refType="h" fact="0.2153"/>
          </dgm:constrLst>
        </dgm:if>
        <dgm:if name="Name36" axis="ch ch" ptType="node node" st="1 1" cnt="1 0" func="cnt" op="equ" val="2">
          <dgm:alg type="composite">
            <dgm:param type="ar" val="0.8917"/>
          </dgm:alg>
          <dgm:constrLst>
            <dgm:constr type="l" for="ch" forName="childText1_1" refType="w" fact="0.1864"/>
            <dgm:constr type="t" for="ch" forName="childText1_1" refType="h" fact="0"/>
            <dgm:constr type="w" for="ch" forName="childText1_1" refType="w" fact="0.5055"/>
            <dgm:constr type="h" for="ch" forName="childText1_1" refType="h" fact="0.4507"/>
            <dgm:constr type="l" for="ch" forName="childText1_2" refType="w" fact="0.4945"/>
            <dgm:constr type="t" for="ch" forName="childText1_2" refType="h" fact="0.3929"/>
            <dgm:constr type="w" for="ch" forName="childText1_2" refType="w" fact="0.5055"/>
            <dgm:constr type="h" for="ch" forName="childText1_2" refType="h" fact="0.4507"/>
            <dgm:constr type="l" for="ch" forName="ellipse1" refType="w" fact="0"/>
            <dgm:constr type="t" for="ch" forName="ellipse1" refType="h" fact="0.3768"/>
            <dgm:constr type="w" for="ch" forName="ellipse1" refType="w" fact="0.2482"/>
            <dgm:constr type="h" for="ch" forName="ellipse1" refType="h" fact="0.2213"/>
            <dgm:constr type="l" for="ch" forName="ellipse3" refType="w" fact="0.5474"/>
            <dgm:constr type="t" for="ch" forName="ellipse3" refType="h" fact="0.8712"/>
            <dgm:constr type="w" for="ch" forName="ellipse3" refType="w" fact="0.1444"/>
            <dgm:constr type="h" for="ch" forName="ellipse3" refType="h" fact="0.1288"/>
            <dgm:constr type="l" for="ch" forName="ellipse2" refType="w" fact="0.7333"/>
            <dgm:constr type="t" for="ch" forName="ellipse2" refType="h" fact="0.0887"/>
            <dgm:constr type="w" for="ch" forName="ellipse2" refType="w" fact="0.1444"/>
            <dgm:constr type="h" for="ch" forName="ellipse2" refType="h" fact="0.1288"/>
          </dgm:constrLst>
        </dgm:if>
        <dgm:if name="Name37" axis="ch ch" ptType="node node" st="1 1" cnt="1 0" func="cnt" op="equ" val="3">
          <dgm:alg type="composite">
            <dgm:param type="ar" val="1.0811"/>
          </dgm:alg>
          <dgm:constrLst>
            <dgm:constr type="l" for="ch" forName="childText1_3" refType="w" fact="0.1649"/>
            <dgm:constr type="t" for="ch" forName="childText1_3" refType="h" fact="0.5389"/>
            <dgm:constr type="w" for="ch" forName="childText1_3" refType="w" fact="0.4265"/>
            <dgm:constr type="h" for="ch" forName="childText1_3" refType="h" fact="0.4611"/>
            <dgm:constr type="l" for="ch" forName="childText1_1" refType="w" fact="0.1573"/>
            <dgm:constr type="t" for="ch" forName="childText1_1" refType="h" fact="0"/>
            <dgm:constr type="w" for="ch" forName="childText1_1" refType="w" fact="0.4265"/>
            <dgm:constr type="h" for="ch" forName="childText1_1" refType="h" fact="0.4611"/>
            <dgm:constr type="l" for="ch" forName="childText1_2" refType="w" fact="0.5735"/>
            <dgm:constr type="t" for="ch" forName="childText1_2" refType="h" fact="0.2754"/>
            <dgm:constr type="w" for="ch" forName="childText1_2" refType="w" fact="0.4265"/>
            <dgm:constr type="h" for="ch" forName="childText1_2" refType="h" fact="0.4611"/>
            <dgm:constr type="l" for="ch" forName="ellipse1" refType="w" fact="0"/>
            <dgm:constr type="t" for="ch" forName="ellipse1" refType="h" fact="0.3855"/>
            <dgm:constr type="w" for="ch" forName="ellipse1" refType="w" fact="0.2095"/>
            <dgm:constr type="h" for="ch" forName="ellipse1" refType="h" fact="0.2264"/>
            <dgm:constr type="l" for="ch" forName="ellipse3" refType="w" fact="0.6181"/>
            <dgm:constr type="t" for="ch" forName="ellipse3" refType="h" fact="0.7647"/>
            <dgm:constr type="w" for="ch" forName="ellipse3" refType="w" fact="0.1219"/>
            <dgm:constr type="h" for="ch" forName="ellipse3" refType="h" fact="0.1317"/>
            <dgm:constr type="l" for="ch" forName="ellipse2" refType="w" fact="0.6188"/>
            <dgm:constr type="t" for="ch" forName="ellipse2" refType="h" fact="0.0907"/>
            <dgm:constr type="w" for="ch" forName="ellipse2" refType="w" fact="0.1219"/>
            <dgm:constr type="h" for="ch" forName="ellipse2" refType="h" fact="0.1317"/>
          </dgm:constrLst>
        </dgm:if>
        <dgm:else name="Name38">
          <dgm:alg type="composite">
            <dgm:param type="ar" val="0.9472"/>
          </dgm:alg>
          <dgm:constrLst>
            <dgm:constr type="l" for="ch" forName="childText1_3" refType="w" fact="0"/>
            <dgm:constr type="t" for="ch" forName="childText1_3" refType="h" fact="0.6035"/>
            <dgm:constr type="w" for="ch" forName="childText1_3" refType="w" fact="0.4186"/>
            <dgm:constr type="h" for="ch" forName="childText1_3" refType="h" fact="0.3965"/>
            <dgm:constr type="l" for="ch" forName="childText1_1" refType="w" fact="0.0981"/>
            <dgm:constr type="t" for="ch" forName="childText1_1" refType="h" fact="0"/>
            <dgm:constr type="w" for="ch" forName="childText1_1" refType="w" fact="0.4186"/>
            <dgm:constr type="h" for="ch" forName="childText1_1" refType="h" fact="0.3965"/>
            <dgm:constr type="l" for="ch" forName="childText1_2" refType="w" fact="0.5385"/>
            <dgm:constr type="t" for="ch" forName="childText1_2" refType="h" fact="0.1304"/>
            <dgm:constr type="w" for="ch" forName="childText1_2" refType="w" fact="0.4186"/>
            <dgm:constr type="h" for="ch" forName="childText1_2" refType="h" fact="0.3965"/>
            <dgm:constr type="l" for="ch" forName="ellipse4" refType="w" fact="0.3222"/>
            <dgm:constr type="t" for="ch" forName="ellipse4" refType="h" fact="0.4232"/>
            <dgm:constr type="w" for="ch" forName="ellipse4" refType="w" fact="0.2056"/>
            <dgm:constr type="h" for="ch" forName="ellipse4" refType="h" fact="0.1947"/>
            <dgm:constr type="l" for="ch" forName="ellipse1" refType="w" fact="0.1489"/>
            <dgm:constr type="t" for="ch" forName="ellipse1" refType="h" fact="0.4502"/>
            <dgm:constr type="w" for="ch" forName="ellipse1" refType="w" fact="0.1196"/>
            <dgm:constr type="h" for="ch" forName="ellipse1" refType="h" fact="0.1133"/>
            <dgm:constr type="l" for="ch" forName="ellipse2" refType="w" fact="0.5384"/>
            <dgm:constr type="t" for="ch" forName="ellipse2" refType="h" fact="0.0124"/>
            <dgm:constr type="w" for="ch" forName="ellipse2" refType="w" fact="0.1196"/>
            <dgm:constr type="h" for="ch" forName="ellipse2" refType="h" fact="0.1133"/>
            <dgm:constr type="l" for="ch" forName="childText1_4" refType="w" fact="0.4625"/>
            <dgm:constr type="t" for="ch" forName="childText1_4" refType="h" fact="0.5719"/>
            <dgm:constr type="w" for="ch" forName="childText1_4" refType="w" fact="0.4186"/>
            <dgm:constr type="h" for="ch" forName="childText1_4" refType="h" fact="0.3965"/>
            <dgm:constr type="l" for="ch" forName="ellipse3" refType="w" fact="0.8804"/>
            <dgm:constr type="t" for="ch" forName="ellipse3" refType="h" fact="0.5329"/>
            <dgm:constr type="w" for="ch" forName="ellipse3" refType="w" fact="0.1196"/>
            <dgm:constr type="h" for="ch" forName="ellipse3" refType="h" fact="0.1133"/>
            <dgm:constr type="l" for="ch" forName="ellipse5" refType="w" fact="0.0146"/>
            <dgm:constr type="t" for="ch" forName="ellipse5" refType="h" fact="0.5228"/>
            <dgm:constr type="w" for="ch" forName="ellipse5" refType="w" fact="0.0899"/>
            <dgm:constr type="h" for="ch" forName="ellipse5" refType="h" fact="0.0851"/>
          </dgm:constrLst>
        </dgm:else>
      </dgm:choose>
      <dgm:forEach name="Name39" axis="ch ch" ptType="node node" st="1 1" cnt="1 1">
        <dgm:layoutNode name="childText1_1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1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2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0" axis="ch ch" ptType="node node" st="1 2" cnt="1 1">
        <dgm:layoutNode name="childText1_2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3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  <dgm:forEach name="Name41" axis="ch ch" ptType="node node" st="1 3" cnt="1 1">
        <dgm:layoutNode name="childText1_3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forEach>
      <dgm:forEach name="Name42" axis="ch ch" ptType="node node" st="1 4" cnt="1 1">
        <dgm:layoutNode name="childText1_4" styleLbl="vennNode1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ellipse4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ellipse5" styleLbl="vennNode1">
          <dgm:alg type="sp"/>
          <dgm:shape xmlns:r="http://schemas.openxmlformats.org/officeDocument/2006/relationships" type="ellipse" r:blip="">
            <dgm:adjLst/>
          </dgm:shape>
          <dgm:presOf/>
        </dgm:layoutNode>
      </dgm:forEach>
    </dgm:layoutNode>
    <dgm:choose name="Name43">
      <dgm:if name="Name44" axis="ch ch" ptType="node node" st="3 1" cnt="1 0" func="cnt" op="gte" val="1">
        <dgm:layoutNode name="rightChild">
          <dgm:varLst>
            <dgm:chMax val="0"/>
            <dgm:chPref val="0"/>
          </dgm:varLst>
          <dgm:alg type="tx"/>
          <dgm:shape xmlns:r="http://schemas.openxmlformats.org/officeDocument/2006/relationships" type="ellipse" r:blip="">
            <dgm:adjLst/>
          </dgm:shape>
          <dgm:presOf axis="ch des" ptType="node node" st="3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45"/>
    </dgm:choose>
    <dgm:layoutNode name="parentText1" styleLbl="revTx">
      <dgm:varLst>
        <dgm:chMax val="4"/>
        <dgm:chPref val="3"/>
        <dgm:bulletEnabled val="1"/>
      </dgm:varLst>
      <dgm:alg type="tx"/>
      <dgm:shape xmlns:r="http://schemas.openxmlformats.org/officeDocument/2006/relationships" type="rect" r:blip="">
        <dgm:adjLst/>
      </dgm:shape>
      <dgm:presOf axis="ch self" ptType="node node" st="1 1" cnt="1 0"/>
      <dgm:constrLst>
        <dgm:constr type="lMarg" refType="primFontSz" fact="0.3"/>
        <dgm:constr type="rMarg" refType="primFontSz" fact="0.3"/>
        <dgm:constr type="tMarg" refType="primFontSz" fact="0.3"/>
        <dgm:constr type="bMarg" refType="primFontSz" fact="0.3"/>
      </dgm:constrLst>
      <dgm:ruleLst>
        <dgm:rule type="primFontSz" val="5" fact="NaN" max="NaN"/>
      </dgm:ruleLst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84E9E7-0A46-C642-B1CD-9F43F63A761F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0FFE6-5FBB-9B41-A19C-338E023F0B0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677091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F37FED-970C-2049-96AE-96BD1BA5E2DA}" type="datetime1">
              <a:rPr lang="en-US" smtClean="0"/>
              <a:t>2/6/2020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Click to edit Master text styles</a:t>
            </a:r>
          </a:p>
          <a:p>
            <a:pPr lvl="1"/>
            <a:r>
              <a:rPr lang="nb-NO"/>
              <a:t>Second level</a:t>
            </a:r>
          </a:p>
          <a:p>
            <a:pPr lvl="2"/>
            <a:r>
              <a:rPr lang="nb-NO"/>
              <a:t>Third level</a:t>
            </a:r>
          </a:p>
          <a:p>
            <a:pPr lvl="3"/>
            <a:r>
              <a:rPr lang="nb-NO"/>
              <a:t>Fourth level</a:t>
            </a:r>
          </a:p>
          <a:p>
            <a:pPr lvl="4"/>
            <a:r>
              <a:rPr lang="nb-NO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048085-8ED8-F544-9D86-69C4C46BE9E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96025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uservoice.com/forums/913522-onedrive-on-window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uservoice.com/forums/262982-onedrive-archive/suggestions/32183158-ability-to-mandatorily-sync-certain-folders-to-one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edrive.uservoice.com/forums/913522-onedrive-on-windows/suggestions/10160991-i-want-to-hide-onedrive-in-explorer-it-is-so-anno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uservoice.com/forums/913522-onedrive-on-windows/suggestions/35069281-action-change-logging-in-evenlog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onedrive.uservoice.com/forums/913522-onedrive-on-windows/suggestions/7855332-api-for-onedrive-for-business-sync-client" TargetMode="Externa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uservoice.com/forums/913522-onedrive-on-windows/suggestions/18402466-option-to-disable-the-daily-set-up-onedrive-noti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uservoice.com/forums/913522-onedrive-on-windows/suggestions/10160991-i-want-to-hide-onedrive-in-explorer-it-is-so-anno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2/6/2020 5:14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896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https://onedrive.uservoice.com/forums/913522-onedrive-on-windows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082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 OneDrive part of Windows or part of Office?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2/6/2020 5:14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345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https://onedrive.uservoice.com/forums/262982-onedrive-archive/suggestions/32183158-ability-to-mandatorily-sync-certain-folders-to-one</a:t>
            </a:r>
            <a:endParaRPr lang="en-US"/>
          </a:p>
          <a:p>
            <a:r>
              <a:rPr lang="en-US">
                <a:hlinkClick r:id="rId4"/>
              </a:rPr>
              <a:t>https://onedrive.uservoice.com/forums/913522-onedrive-on-windows/suggestions/10160991-i-want-to-hide-onedrive-in-explorer-it-is-so-anno</a:t>
            </a:r>
            <a:endParaRPr lang="en-US"/>
          </a:p>
          <a:p>
            <a:r>
              <a:rPr lang="en-US"/>
              <a:t>https://onedrive.uservoice.com/forums/913522-onedrive-on-windows/suggestions/18449926-reassess-the-possibility-to-ignore-or-exclude-sele 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9445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https://onedrive.uservoice.com/forums/913522-onedrive-on-windows/suggestions/33310621-onedrive-ngsc-update-via-windows-update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95903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Get-</a:t>
            </a:r>
            <a:r>
              <a:rPr lang="en-US" err="1"/>
              <a:t>ODStatus</a:t>
            </a:r>
            <a:r>
              <a:rPr lang="en-US"/>
              <a:t> from OneDriveLib.dll is broken since the introduction of Files-on-Demand</a:t>
            </a:r>
          </a:p>
          <a:p>
            <a:r>
              <a:rPr lang="en-US">
                <a:hlinkClick r:id="rId3"/>
              </a:rPr>
              <a:t>https://onedrive.uservoice.com/forums/913522-onedrive-on-windows/suggestions/35069281-action-change-logging-in-evenlog</a:t>
            </a:r>
            <a:endParaRPr lang="en-US"/>
          </a:p>
          <a:p>
            <a:r>
              <a:rPr lang="en-US">
                <a:hlinkClick r:id="rId4"/>
              </a:rPr>
              <a:t>https://onedrive.uservoice.com/forums/913522-onedrive-on-windows/suggestions/7855332-api-for-onedrive-for-business-sync-client</a:t>
            </a:r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2/6/2020 5:14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2706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3"/>
              </a:rPr>
              <a:t>https://onedrive.uservoice.com/forums/913522-onedrive-on-windows/suggestions/18402466-option-to-disable-the-daily-set-up-onedrive-noti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433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hlinkClick r:id="rId3"/>
              </a:rPr>
              <a:t>https://onedrive.uservoice.com/forums/913522-onedrive-on-windows/suggestions/10160991-i-want-to-hide-onedrive-in-explorer-it-is-so-anno</a:t>
            </a:r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8391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https://onedrive.uservoice.com/forums/913522-onedrive-on-windows/suggestions/33483997-onedrive-syncronization-detailed-status</a:t>
            </a:r>
          </a:p>
          <a:p>
            <a:r>
              <a:rPr lang="en-US"/>
              <a:t>https://onedrive.uservoice.com/forums/913522-onedrive-on-windows/suggestions/36123916-admin-report-of-one-drive-status-across-a-network</a:t>
            </a:r>
          </a:p>
        </p:txBody>
      </p:sp>
    </p:spTree>
    <p:extLst>
      <p:ext uri="{BB962C8B-B14F-4D97-AF65-F5344CB8AC3E}">
        <p14:creationId xmlns:p14="http://schemas.microsoft.com/office/powerpoint/2010/main" val="1513938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2/6/2020 5:14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519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0955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Share as a source location since November 2019</a:t>
            </a:r>
          </a:p>
          <a:p>
            <a:r>
              <a:rPr lang="en-US"/>
              <a:t>Default folder names/locations required</a:t>
            </a:r>
          </a:p>
          <a:p>
            <a:r>
              <a:rPr lang="en-US"/>
              <a:t>OneNote Migration</a:t>
            </a:r>
          </a:p>
        </p:txBody>
      </p:sp>
    </p:spTree>
    <p:extLst>
      <p:ext uri="{BB962C8B-B14F-4D97-AF65-F5344CB8AC3E}">
        <p14:creationId xmlns:p14="http://schemas.microsoft.com/office/powerpoint/2010/main" val="88590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+ User Defined links</a:t>
            </a:r>
          </a:p>
        </p:txBody>
      </p:sp>
    </p:spTree>
    <p:extLst>
      <p:ext uri="{BB962C8B-B14F-4D97-AF65-F5344CB8AC3E}">
        <p14:creationId xmlns:p14="http://schemas.microsoft.com/office/powerpoint/2010/main" val="2408043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3 recent locations:</a:t>
            </a:r>
          </a:p>
          <a:p>
            <a:pPr marL="171450" indent="-171450">
              <a:buFontTx/>
              <a:buChar char="-"/>
            </a:pPr>
            <a:r>
              <a:rPr lang="en-US"/>
              <a:t>%</a:t>
            </a:r>
            <a:r>
              <a:rPr lang="en-US" err="1"/>
              <a:t>userProfile</a:t>
            </a:r>
            <a:r>
              <a:rPr lang="en-US"/>
              <a:t>%\recent</a:t>
            </a:r>
          </a:p>
          <a:p>
            <a:pPr marL="171450" indent="-171450">
              <a:buFontTx/>
              <a:buChar char="-"/>
            </a:pPr>
            <a:r>
              <a:rPr lang="en-US"/>
              <a:t>%</a:t>
            </a:r>
            <a:r>
              <a:rPr lang="en-US" err="1"/>
              <a:t>AppData</a:t>
            </a:r>
            <a:r>
              <a:rPr lang="en-US"/>
              <a:t>%\Microsoft\Windows\Recent Items</a:t>
            </a:r>
          </a:p>
          <a:p>
            <a:pPr marL="171450" indent="-171450">
              <a:buFontTx/>
              <a:buChar char="-"/>
            </a:pPr>
            <a:r>
              <a:rPr lang="en-US"/>
              <a:t>%</a:t>
            </a:r>
            <a:r>
              <a:rPr lang="en-US" err="1"/>
              <a:t>appdata</a:t>
            </a:r>
            <a:r>
              <a:rPr lang="en-US"/>
              <a:t>%\Microsoft\Office\recent</a:t>
            </a:r>
          </a:p>
          <a:p>
            <a:pPr marL="171450" indent="-171450">
              <a:buFontTx/>
              <a:buChar char="-"/>
            </a:pPr>
            <a:endParaRPr lang="en-US"/>
          </a:p>
          <a:p>
            <a:pPr marL="0" indent="0">
              <a:buFontTx/>
              <a:buNone/>
            </a:pPr>
            <a:r>
              <a:rPr lang="en-US" err="1"/>
              <a:t>Jumplists</a:t>
            </a:r>
            <a:r>
              <a:rPr lang="en-US"/>
              <a:t> in compound files can only be deleted</a:t>
            </a:r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/>
              <a:t>MRU in registry can be edited</a:t>
            </a:r>
          </a:p>
          <a:p>
            <a:pPr marL="0" indent="0">
              <a:buFontTx/>
              <a:buNone/>
            </a:pPr>
            <a:endParaRPr lang="en-US"/>
          </a:p>
          <a:p>
            <a:pPr marL="0" indent="0">
              <a:buFontTx/>
              <a:buNone/>
            </a:pPr>
            <a:r>
              <a:rPr lang="en-US" err="1"/>
              <a:t>Lnk</a:t>
            </a:r>
            <a:r>
              <a:rPr lang="en-US"/>
              <a:t>-files in other locations (</a:t>
            </a:r>
            <a:r>
              <a:rPr lang="en-US" err="1"/>
              <a:t>ie</a:t>
            </a:r>
            <a:r>
              <a:rPr lang="en-US"/>
              <a:t> desktop and Start Menu)</a:t>
            </a:r>
          </a:p>
          <a:p>
            <a:pPr marL="0" indent="0">
              <a:buFontTx/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05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2/6/2020 5:14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25813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2/6/2020 5:14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530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10" name="Date Placeholder 9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44C3489-8257-4E60-994D-6A5CEE67ED71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2/6/2020 5:14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5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31573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ing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07894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38912" y="2276856"/>
            <a:ext cx="4133088" cy="373949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69955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00" b="0" kern="1200" cap="none" spc="-38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4" name="Picture 3" descr="Microsoft Ignite cube graphic">
            <a:extLst>
              <a:ext uri="{FF2B5EF4-FFF2-40B4-BE49-F238E27FC236}">
                <a16:creationId xmlns:a16="http://schemas.microsoft.com/office/drawing/2014/main" id="{30EEB0D1-1E0C-44AC-A84C-4B781152A44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55963" y="-1"/>
            <a:ext cx="3088037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694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idx="1"/>
          </p:nvPr>
        </p:nvSpPr>
        <p:spPr bwMode="gray">
          <a:xfrm>
            <a:off x="532800" y="958790"/>
            <a:ext cx="8161200" cy="36917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2pPr marL="201216" indent="-201216">
              <a:buClr>
                <a:schemeClr val="accent1"/>
              </a:buClr>
              <a:buFont typeface="ING Me" pitchFamily="2" charset="0"/>
              <a:buChar char="•"/>
              <a:defRPr/>
            </a:lvl2pPr>
            <a:lvl3pPr marL="402431" indent="-200025">
              <a:buClr>
                <a:schemeClr val="accent2"/>
              </a:buClr>
              <a:defRPr/>
            </a:lvl3pPr>
            <a:lvl4pPr marL="606029" indent="-195263">
              <a:buClr>
                <a:schemeClr val="accent3"/>
              </a:buClr>
              <a:defRPr/>
            </a:lvl4pPr>
            <a:lvl5pPr marL="803672" indent="-189310">
              <a:buClr>
                <a:schemeClr val="accent4"/>
              </a:buClr>
              <a:defRPr/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2800" y="210552"/>
            <a:ext cx="8161200" cy="640556"/>
          </a:xfrm>
        </p:spPr>
        <p:txBody>
          <a:bodyPr/>
          <a:lstStyle/>
          <a:p>
            <a:r>
              <a:rPr lang="en-US" noProof="0"/>
              <a:t>Click to edit Master title style</a:t>
            </a:r>
            <a:endParaRPr lang="en-GB" noProof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DD2A080-DA64-4F5C-9131-47EB793B4410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1898931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7" y="98326"/>
            <a:ext cx="8229600" cy="9144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197" y="1077517"/>
            <a:ext cx="8263890" cy="1431161"/>
          </a:xfrm>
        </p:spPr>
        <p:txBody>
          <a:bodyPr/>
          <a:lstStyle>
            <a:lvl1pPr marL="0" indent="0">
              <a:buNone/>
              <a:defRPr sz="21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91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455" indent="0">
              <a:buNone/>
              <a:defRPr sz="15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922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248" indent="0">
              <a:buNone/>
              <a:defRPr sz="135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03479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9D883269-C75C-4B87-8CD9-BE4E94E2B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C923CE-7CB3-4CF0-AAA2-722B1683A10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6475" y="1513285"/>
            <a:ext cx="2620566" cy="3188494"/>
          </a:xfrm>
        </p:spPr>
        <p:txBody>
          <a:bodyPr/>
          <a:lstStyle>
            <a:lvl1pPr marL="0" indent="0">
              <a:buFontTx/>
              <a:buNone/>
              <a:defRPr sz="1500"/>
            </a:lvl1pPr>
          </a:lstStyle>
          <a:p>
            <a:pPr lvl="0"/>
            <a:r>
              <a:rPr lang="en-US"/>
              <a:t>Add a caption</a:t>
            </a:r>
          </a:p>
        </p:txBody>
      </p:sp>
      <p:sp>
        <p:nvSpPr>
          <p:cNvPr id="3" name="Picture Placeholder 2" descr="This screenshot is a 'placeholder' only. Drag or drop your screen shot here, or click and tap the center to insert a photo.">
            <a:extLst>
              <a:ext uri="{FF2B5EF4-FFF2-40B4-BE49-F238E27FC236}">
                <a16:creationId xmlns:a16="http://schemas.microsoft.com/office/drawing/2014/main" id="{32952E5A-3BE5-4580-872E-DC3A31E8D44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 bwMode="gray">
          <a:xfrm>
            <a:off x="436959" y="1077516"/>
            <a:ext cx="5439966" cy="3624263"/>
          </a:xfrm>
          <a:blipFill>
            <a:blip r:embed="rId2"/>
            <a:stretch>
              <a:fillRect/>
            </a:stretch>
          </a:blipFill>
        </p:spPr>
        <p:txBody>
          <a:bodyPr bIns="1005840" anchor="ctr">
            <a:noAutofit/>
          </a:bodyPr>
          <a:lstStyle>
            <a:lvl1pPr marL="0" indent="0" algn="ctr">
              <a:buNone/>
              <a:defRPr sz="75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a screenshot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 </a:t>
            </a:r>
          </a:p>
        </p:txBody>
      </p:sp>
    </p:spTree>
    <p:extLst>
      <p:ext uri="{BB962C8B-B14F-4D97-AF65-F5344CB8AC3E}">
        <p14:creationId xmlns:p14="http://schemas.microsoft.com/office/powerpoint/2010/main" val="1554350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0" pos="4937">
          <p15:clr>
            <a:srgbClr val="5ACBF0"/>
          </p15:clr>
        </p15:guide>
        <p15:guide id="21" pos="5112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690961"/>
            <a:ext cx="7772400" cy="1102519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chemeClr val="bg1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 whit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10"/>
          </p:nvPr>
        </p:nvSpPr>
        <p:spPr>
          <a:xfrm>
            <a:off x="457200" y="1563688"/>
            <a:ext cx="8229600" cy="2663825"/>
          </a:xfrm>
        </p:spPr>
        <p:txBody>
          <a:bodyPr/>
          <a:lstStyle>
            <a:lvl1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1pPr>
            <a:lvl2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2pPr>
            <a:lvl3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3pPr>
            <a:lvl4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4pPr>
            <a:lvl5pPr>
              <a:defRPr>
                <a:solidFill>
                  <a:srgbClr val="000000"/>
                </a:solidFill>
                <a:latin typeface="Museo Sans 100"/>
                <a:cs typeface="Museo Sans 100"/>
              </a:defRPr>
            </a:lvl5pPr>
          </a:lstStyle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</a:p>
        </p:txBody>
      </p:sp>
    </p:spTree>
    <p:extLst>
      <p:ext uri="{BB962C8B-B14F-4D97-AF65-F5344CB8AC3E}">
        <p14:creationId xmlns:p14="http://schemas.microsoft.com/office/powerpoint/2010/main" val="39430873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68764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729380"/>
            <a:ext cx="2601717" cy="2972395"/>
          </a:xfrm>
        </p:spPr>
        <p:txBody>
          <a:bodyPr/>
          <a:lstStyle>
            <a:lvl1pPr>
              <a:defRPr sz="27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08DBB0A-21C9-483B-83DA-E59B5C3578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84578" y="1835279"/>
            <a:ext cx="5220891" cy="2866499"/>
          </a:xfrm>
        </p:spPr>
        <p:txBody>
          <a:bodyPr/>
          <a:lstStyle>
            <a:lvl1pPr marL="0" indent="0">
              <a:spcAft>
                <a:spcPts val="900"/>
              </a:spcAft>
              <a:buNone/>
              <a:defRPr sz="1800"/>
            </a:lvl1pPr>
            <a:lvl2pPr marL="17145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9FD800B-7DF4-487A-ADA4-F44FB0D5A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441198" y="1513285"/>
            <a:ext cx="2607994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17D0DD9-81B9-4F58-9346-51EE2B8F8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486150" y="1513285"/>
            <a:ext cx="5220891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83034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2" pos="2561">
          <p15:clr>
            <a:srgbClr val="5ACBF0"/>
          </p15:clr>
        </p15:guide>
        <p15:guide id="13" pos="2744">
          <p15:clr>
            <a:srgbClr val="5ACBF0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2" orient="horz" pos="1728">
          <p15:clr>
            <a:srgbClr val="FBAE40"/>
          </p15:clr>
        </p15:guide>
        <p15:guide id="33" pos="2928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1" y="98326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792266" y="1076325"/>
            <a:ext cx="3914775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86926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41198" y="439341"/>
            <a:ext cx="2386520" cy="4262438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439341"/>
            <a:ext cx="5000625" cy="4262437"/>
          </a:xfr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3267075" y="1933575"/>
            <a:ext cx="0" cy="127635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35694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FDE53C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98326"/>
            <a:ext cx="8229600" cy="914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8150" y="1076325"/>
            <a:ext cx="8264129" cy="36254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50853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555526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469927"/>
            <a:ext cx="8229600" cy="28229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/>
              <a:t>Klikk for å redigere tekststiler i malen</a:t>
            </a:r>
          </a:p>
          <a:p>
            <a:pPr lvl="1"/>
            <a:r>
              <a:rPr lang="nb-NO"/>
              <a:t>Andre nivå</a:t>
            </a:r>
          </a:p>
          <a:p>
            <a:pPr lvl="2"/>
            <a:r>
              <a:rPr lang="nb-NO"/>
              <a:t>Tredje nivå</a:t>
            </a:r>
          </a:p>
          <a:p>
            <a:pPr lvl="3"/>
            <a:r>
              <a:rPr lang="nb-NO"/>
              <a:t>Fjerde nivå</a:t>
            </a:r>
          </a:p>
          <a:p>
            <a:pPr lvl="4"/>
            <a:r>
              <a:rPr lang="nb-NO"/>
              <a:t>Femte nivå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49" r:id="rId2"/>
    <p:sldLayoutId id="2147483655" r:id="rId3"/>
    <p:sldLayoutId id="2147483692" r:id="rId4"/>
    <p:sldLayoutId id="2147483691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Museo Sans 100"/>
          <a:ea typeface="+mj-ea"/>
          <a:cs typeface="Museo Sans 100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2000" b="0" i="0" strike="noStrike" kern="1200">
          <a:solidFill>
            <a:schemeClr val="tx1"/>
          </a:solidFill>
          <a:latin typeface="Museo Sans 300"/>
          <a:ea typeface="+mn-ea"/>
          <a:cs typeface="Museo Sans 300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2pPr>
      <a:lvl3pPr marL="1257300" indent="-3429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800" b="0" i="0" kern="1200">
          <a:solidFill>
            <a:schemeClr val="tx1"/>
          </a:solidFill>
          <a:latin typeface="Museo Sans 300"/>
          <a:ea typeface="+mn-ea"/>
          <a:cs typeface="Museo Sans 300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73BFDD"/>
        </a:buClr>
        <a:buFont typeface="Arial"/>
        <a:buChar char="•"/>
        <a:defRPr sz="1400" b="0" i="0" kern="1200">
          <a:solidFill>
            <a:schemeClr val="tx1"/>
          </a:solidFill>
          <a:latin typeface="Museo Sans 300"/>
          <a:ea typeface="+mn-ea"/>
          <a:cs typeface="Museo Sans 300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hyperlink" Target="https://pixabay.com/en/stop-process-business-solution-1829082/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File:Stop.svg" TargetMode="External"/><Relationship Id="rId3" Type="http://schemas.openxmlformats.org/officeDocument/2006/relationships/diagramLayout" Target="../diagrams/layout6.xml"/><Relationship Id="rId7" Type="http://schemas.openxmlformats.org/officeDocument/2006/relationships/image" Target="../media/image50.png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7" Type="http://schemas.openxmlformats.org/officeDocument/2006/relationships/image" Target="../media/image65.png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11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onedrive.uservoice.com/forums/913522-onedrive-on-window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onedrive.uservoice.com/forums/913522-onedrive-on-windows/suggestions/18449926-reassess-the-possibility-to-ignore-or-exclude-sele" TargetMode="External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onedrive.uservoice.com/forums/913522-onedrive-on-windows/suggestions/33310621-onedrive-ngsc-update-via-windows-update" TargetMode="Externa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87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hyperlink" Target="https://onedrive.uservoice.com/forums/913522-onedrive-on-windows/suggestions/7855332-api-for-onedrive-for-business-sync-client" TargetMode="Externa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4.xml"/><Relationship Id="rId11" Type="http://schemas.openxmlformats.org/officeDocument/2006/relationships/hyperlink" Target="https://onedrive.uservoice.com/forums/913522-onedrive-on-windows/suggestions/35069281-action-change-logging-in-evenlog" TargetMode="External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94.png"/><Relationship Id="rId4" Type="http://schemas.openxmlformats.org/officeDocument/2006/relationships/diagramLayout" Target="../diagrams/layout14.xml"/><Relationship Id="rId9" Type="http://schemas.openxmlformats.org/officeDocument/2006/relationships/hyperlink" Target="https://en.wikipedia.org/wiki/File:Stop.svg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5" Type="http://schemas.openxmlformats.org/officeDocument/2006/relationships/hyperlink" Target="https://onedrive.uservoice.com/forums/913522-onedrive-on-windows/suggestions/18402466-option-to-disable-the-daily-set-up-onedrive-noti" TargetMode="External"/><Relationship Id="rId4" Type="http://schemas.openxmlformats.org/officeDocument/2006/relationships/image" Target="../media/image10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7.png"/><Relationship Id="rId4" Type="http://schemas.openxmlformats.org/officeDocument/2006/relationships/hyperlink" Target="https://onedrive.uservoice.com/forums/913522-onedrive-on-windows/suggestions/10160991-i-want-to-hide-onedrive-in-explorer-it-is-so-anno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hyperlink" Target="https://onedrive.uservoice.com/forums/913522-onedrive-on-windows/suggestions/33483997-onedrive-syncronization-detailed-status" TargetMode="External"/><Relationship Id="rId4" Type="http://schemas.openxmlformats.org/officeDocument/2006/relationships/image" Target="../media/image10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onedrive.uservoice.com/forums/262982-onedrive-archive/suggestions/8993923-onedrive-event-log" TargetMode="External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hyperlink" Target="https://github.com/msftjayongg/MigrateSample" TargetMode="Externa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8.jpe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6453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95E0591-91D3-4590-8B90-1EBFEC7C70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3515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Known Folder Move (now named PC folder backup)</a:t>
            </a:r>
          </a:p>
        </p:txBody>
      </p:sp>
      <p:graphicFrame>
        <p:nvGraphicFramePr>
          <p:cNvPr id="9" name="Tijdelijke aanduiding voor inhoud 2">
            <a:extLst>
              <a:ext uri="{FF2B5EF4-FFF2-40B4-BE49-F238E27FC236}">
                <a16:creationId xmlns:a16="http://schemas.microsoft.com/office/drawing/2014/main" id="{9FE5D25D-7F14-409E-9EC3-93FADFE79D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71585946"/>
              </p:ext>
            </p:extLst>
          </p:nvPr>
        </p:nvGraphicFramePr>
        <p:xfrm>
          <a:off x="438150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1AF217F9-28A1-498A-8BC9-03855FFF537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536307" y="2211710"/>
            <a:ext cx="2275514" cy="172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208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8793-1203-4431-952C-B956D206C0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" y="210552"/>
            <a:ext cx="8161200" cy="640556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/>
              <a:t>SharePoint and OneDrive Migration Tool (SPMT)</a:t>
            </a:r>
            <a:endParaRPr lang="en-US" sz="2700"/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D536833F-043B-4258-A3DE-6667393902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18167177"/>
              </p:ext>
            </p:extLst>
          </p:nvPr>
        </p:nvGraphicFramePr>
        <p:xfrm>
          <a:off x="532800" y="958790"/>
          <a:ext cx="8161200" cy="3691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6935982F-AF38-4FBC-B095-B8BDCAF9E5DE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16170" y="1203598"/>
            <a:ext cx="684578" cy="684578"/>
          </a:xfrm>
          <a:prstGeom prst="rect">
            <a:avLst/>
          </a:prstGeom>
        </p:spPr>
      </p:pic>
      <p:pic>
        <p:nvPicPr>
          <p:cNvPr id="6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672DAFDC-B6F4-4716-AEB1-E2BF2AD307D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55085" y="1194839"/>
            <a:ext cx="684578" cy="684578"/>
          </a:xfrm>
          <a:prstGeom prst="rect">
            <a:avLst/>
          </a:prstGeom>
        </p:spPr>
      </p:pic>
      <p:pic>
        <p:nvPicPr>
          <p:cNvPr id="9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965E6CE3-04EA-46AC-89AE-60FDCF9371C4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1078" y="2461289"/>
            <a:ext cx="684578" cy="684578"/>
          </a:xfrm>
          <a:prstGeom prst="rect">
            <a:avLst/>
          </a:prstGeom>
        </p:spPr>
      </p:pic>
      <p:pic>
        <p:nvPicPr>
          <p:cNvPr id="10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B901EDB3-B6A4-43D1-BEB3-62A9C9D83F0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3416170" y="2461288"/>
            <a:ext cx="684578" cy="684578"/>
          </a:xfrm>
          <a:prstGeom prst="rect">
            <a:avLst/>
          </a:prstGeom>
        </p:spPr>
      </p:pic>
      <p:pic>
        <p:nvPicPr>
          <p:cNvPr id="11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09C78E9B-227F-46A6-BB2E-71DEF2ADDDA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6036742" y="2463711"/>
            <a:ext cx="684578" cy="684578"/>
          </a:xfrm>
          <a:prstGeom prst="rect">
            <a:avLst/>
          </a:prstGeom>
        </p:spPr>
      </p:pic>
      <p:pic>
        <p:nvPicPr>
          <p:cNvPr id="12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4A76E246-54FA-4796-9CE2-A085331BDB7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1078" y="3771212"/>
            <a:ext cx="684578" cy="68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6413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C94089F-466D-4AD1-83E8-B251C8BEE2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 and cutover process</a:t>
            </a:r>
            <a:endParaRPr lang="nl-NL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CB668682-0163-4AFE-AC69-A0C739A6623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236171196"/>
              </p:ext>
            </p:extLst>
          </p:nvPr>
        </p:nvGraphicFramePr>
        <p:xfrm>
          <a:off x="438150" y="1076325"/>
          <a:ext cx="8264525" cy="3625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47369208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F0F5C8-312B-4728-830F-16E4EFAEF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3515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Moving the Data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80F6AAE7-29AF-4A07-AE5B-9DF9C78315F8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380489727"/>
              </p:ext>
            </p:extLst>
          </p:nvPr>
        </p:nvGraphicFramePr>
        <p:xfrm>
          <a:off x="440918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22946040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B42EBB-7E3E-422D-9E9A-176F5415E9E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File and Folder Referrals</a:t>
            </a:r>
          </a:p>
        </p:txBody>
      </p:sp>
    </p:spTree>
    <p:extLst>
      <p:ext uri="{BB962C8B-B14F-4D97-AF65-F5344CB8AC3E}">
        <p14:creationId xmlns:p14="http://schemas.microsoft.com/office/powerpoint/2010/main" val="38724211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7E2AC04-A536-4FD1-842C-B8B1413E7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Moving Client-side Referrals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D1367C76-3845-48A4-ADBC-CFBF4C85427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4128298364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24610176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CE3143-A9C7-4349-A3C0-F7DEAEB88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00" y="210552"/>
            <a:ext cx="8161200" cy="640556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/>
              <a:t>Folder Redirection</a:t>
            </a:r>
          </a:p>
        </p:txBody>
      </p:sp>
      <p:graphicFrame>
        <p:nvGraphicFramePr>
          <p:cNvPr id="5" name="Tijdelijke aanduiding voor tekst 2">
            <a:extLst>
              <a:ext uri="{FF2B5EF4-FFF2-40B4-BE49-F238E27FC236}">
                <a16:creationId xmlns:a16="http://schemas.microsoft.com/office/drawing/2014/main" id="{7FE5FFB3-C2AA-4292-8E9F-8CE6861AD2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4951920"/>
              </p:ext>
            </p:extLst>
          </p:nvPr>
        </p:nvGraphicFramePr>
        <p:xfrm>
          <a:off x="532800" y="483518"/>
          <a:ext cx="8161200" cy="36917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485C495C-8BE3-4554-AC4D-3D783CDEEE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483" y="3278844"/>
            <a:ext cx="7799717" cy="992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83041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327FD4-B122-47FB-BF36-7A3C20A4D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Recent Files and Folders (MRU)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52CE3CD-A806-4F67-AB7E-329A9F37CB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86475" y="1513285"/>
            <a:ext cx="2620566" cy="3188494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Multiple places in Windows 10</a:t>
            </a:r>
          </a:p>
          <a:p>
            <a:pPr indent="-285750"/>
            <a:r>
              <a:rPr lang="en-US"/>
              <a:t>Quick Access Folders</a:t>
            </a:r>
          </a:p>
          <a:p>
            <a:pPr indent="-285750"/>
            <a:r>
              <a:rPr lang="en-US"/>
              <a:t>Recent Files</a:t>
            </a:r>
          </a:p>
          <a:p>
            <a:pPr indent="-285750"/>
            <a:r>
              <a:rPr lang="en-US"/>
              <a:t>Office Recent Files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77EE11-5500-479B-A430-040A448E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959" y="1155659"/>
            <a:ext cx="5439966" cy="346797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D287EB8-A1F3-4BF0-8E5D-DCD1FD1A0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6926" y="2856690"/>
            <a:ext cx="1847945" cy="226230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8238F09-F2AE-4385-B6CA-43ACAD7E9F75}"/>
              </a:ext>
            </a:extLst>
          </p:cNvPr>
          <p:cNvSpPr/>
          <p:nvPr/>
        </p:nvSpPr>
        <p:spPr bwMode="auto">
          <a:xfrm>
            <a:off x="1554481" y="1701801"/>
            <a:ext cx="4140200" cy="131572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3C5C77D-4CF2-4673-B546-7FB8B472A378}"/>
              </a:ext>
            </a:extLst>
          </p:cNvPr>
          <p:cNvSpPr/>
          <p:nvPr/>
        </p:nvSpPr>
        <p:spPr bwMode="auto">
          <a:xfrm>
            <a:off x="6131293" y="1816935"/>
            <a:ext cx="2138681" cy="25908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4356B5-7B6F-4656-8721-F2841CC2FED5}"/>
              </a:ext>
            </a:extLst>
          </p:cNvPr>
          <p:cNvSpPr/>
          <p:nvPr/>
        </p:nvSpPr>
        <p:spPr bwMode="auto">
          <a:xfrm>
            <a:off x="1554481" y="3119120"/>
            <a:ext cx="4140200" cy="1412240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342F8E3-8577-41BC-B897-7E1D880410FE}"/>
              </a:ext>
            </a:extLst>
          </p:cNvPr>
          <p:cNvSpPr/>
          <p:nvPr/>
        </p:nvSpPr>
        <p:spPr bwMode="auto">
          <a:xfrm>
            <a:off x="6131293" y="2096891"/>
            <a:ext cx="2138681" cy="259080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5C5E4C5-65A3-4A69-9D99-0D06EA9C50F9}"/>
              </a:ext>
            </a:extLst>
          </p:cNvPr>
          <p:cNvSpPr/>
          <p:nvPr/>
        </p:nvSpPr>
        <p:spPr bwMode="auto">
          <a:xfrm>
            <a:off x="5876926" y="2856689"/>
            <a:ext cx="1847945" cy="1222551"/>
          </a:xfrm>
          <a:prstGeom prst="rect">
            <a:avLst/>
          </a:prstGeom>
          <a:noFill/>
          <a:ln w="38100">
            <a:solidFill>
              <a:schemeClr val="accent1"/>
            </a:solidFill>
            <a:prstDash val="dash"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8D9524D-6124-4825-B04D-E123FCC3629B}"/>
              </a:ext>
            </a:extLst>
          </p:cNvPr>
          <p:cNvSpPr/>
          <p:nvPr/>
        </p:nvSpPr>
        <p:spPr bwMode="auto">
          <a:xfrm>
            <a:off x="6131293" y="2376846"/>
            <a:ext cx="2138681" cy="341214"/>
          </a:xfrm>
          <a:prstGeom prst="rect">
            <a:avLst/>
          </a:prstGeom>
          <a:noFill/>
          <a:ln w="28575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3574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Rewriting pinned Quick Access items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1077516"/>
            <a:ext cx="8263890" cy="3676354"/>
          </a:xfrm>
        </p:spPr>
        <p:txBody>
          <a:bodyPr>
            <a:normAutofit fontScale="77500" lnSpcReduction="20000"/>
          </a:bodyPr>
          <a:lstStyle/>
          <a:p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PinnedItems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= @()</a:t>
            </a:r>
          </a:p>
          <a:p>
            <a:r>
              <a:rPr lang="en-US">
                <a:solidFill>
                  <a:srgbClr val="0070C0"/>
                </a:solidFill>
              </a:rPr>
              <a:t>$Namespace </a:t>
            </a:r>
            <a:r>
              <a:rPr lang="en-US"/>
              <a:t>= </a:t>
            </a:r>
            <a:r>
              <a:rPr lang="en-US">
                <a:solidFill>
                  <a:srgbClr val="C00000"/>
                </a:solidFill>
              </a:rPr>
              <a:t>"shell:::{679f85cb-0220-4080-b29b-5540cc05aab6}"</a:t>
            </a:r>
          </a:p>
          <a:p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QuickAccess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= New-Object -</a:t>
            </a:r>
            <a:r>
              <a:rPr lang="en-US" err="1"/>
              <a:t>ComObject</a:t>
            </a:r>
            <a:r>
              <a:rPr lang="en-US"/>
              <a:t> </a:t>
            </a:r>
            <a:r>
              <a:rPr lang="en-US" err="1"/>
              <a:t>shell.application</a:t>
            </a:r>
            <a:endParaRPr lang="en-US"/>
          </a:p>
          <a:p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QAItems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= $</a:t>
            </a:r>
            <a:r>
              <a:rPr lang="en-US" err="1"/>
              <a:t>QuickAccess.Namespace</a:t>
            </a:r>
            <a:r>
              <a:rPr lang="en-US"/>
              <a:t>($Namespace).Items()</a:t>
            </a:r>
          </a:p>
          <a:p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QAItems</a:t>
            </a:r>
            <a:r>
              <a:rPr lang="en-US"/>
              <a:t>| </a:t>
            </a:r>
            <a:r>
              <a:rPr lang="en-US" err="1"/>
              <a:t>ForEach</a:t>
            </a:r>
            <a:r>
              <a:rPr lang="en-US"/>
              <a:t>-Object{</a:t>
            </a:r>
          </a:p>
          <a:p>
            <a:r>
              <a:rPr lang="en-US"/>
              <a:t>   if (</a:t>
            </a:r>
            <a:r>
              <a:rPr lang="en-US">
                <a:solidFill>
                  <a:srgbClr val="0070C0"/>
                </a:solidFill>
              </a:rPr>
              <a:t>$_</a:t>
            </a:r>
            <a:r>
              <a:rPr lang="en-US"/>
              <a:t>.verbs() | Where-Object Name -Match </a:t>
            </a:r>
            <a:r>
              <a:rPr lang="en-US">
                <a:solidFill>
                  <a:srgbClr val="C00000"/>
                </a:solidFill>
              </a:rPr>
              <a:t>"Unpin from Quick access"</a:t>
            </a:r>
            <a:r>
              <a:rPr lang="en-US"/>
              <a:t>){</a:t>
            </a:r>
          </a:p>
          <a:p>
            <a:r>
              <a:rPr lang="en-US"/>
              <a:t>        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PinnedItems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+= </a:t>
            </a:r>
            <a:r>
              <a:rPr lang="en-US">
                <a:solidFill>
                  <a:srgbClr val="0070C0"/>
                </a:solidFill>
              </a:rPr>
              <a:t>$_</a:t>
            </a:r>
          </a:p>
          <a:p>
            <a:r>
              <a:rPr lang="en-US"/>
              <a:t>    }</a:t>
            </a:r>
          </a:p>
          <a:p>
            <a:r>
              <a:rPr lang="en-US"/>
              <a:t>}</a:t>
            </a:r>
          </a:p>
          <a:p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PinnedItems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| </a:t>
            </a:r>
            <a:r>
              <a:rPr lang="en-US" err="1"/>
              <a:t>ForEach</a:t>
            </a:r>
            <a:r>
              <a:rPr lang="en-US"/>
              <a:t>-Object{</a:t>
            </a:r>
          </a:p>
          <a:p>
            <a:r>
              <a:rPr lang="en-US"/>
              <a:t>    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NewPath</a:t>
            </a:r>
            <a:r>
              <a:rPr lang="en-US">
                <a:solidFill>
                  <a:srgbClr val="0070C0"/>
                </a:solidFill>
              </a:rPr>
              <a:t> </a:t>
            </a:r>
            <a:r>
              <a:rPr lang="en-US"/>
              <a:t>= $_.</a:t>
            </a:r>
            <a:r>
              <a:rPr lang="en-US" err="1"/>
              <a:t>Path.replace</a:t>
            </a:r>
            <a:r>
              <a:rPr lang="en-US"/>
              <a:t>(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OldPath</a:t>
            </a:r>
            <a:r>
              <a:rPr lang="en-US"/>
              <a:t>,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NewPath</a:t>
            </a:r>
            <a:r>
              <a:rPr lang="en-US"/>
              <a:t>)</a:t>
            </a:r>
          </a:p>
          <a:p>
            <a:r>
              <a:rPr lang="en-US"/>
              <a:t>    </a:t>
            </a:r>
            <a:r>
              <a:rPr lang="en-US">
                <a:solidFill>
                  <a:srgbClr val="0070C0"/>
                </a:solidFill>
              </a:rPr>
              <a:t>$_</a:t>
            </a:r>
            <a:r>
              <a:rPr lang="en-US"/>
              <a:t>.</a:t>
            </a:r>
            <a:r>
              <a:rPr lang="en-US" err="1"/>
              <a:t>InvokeVerb</a:t>
            </a:r>
            <a:r>
              <a:rPr lang="en-US"/>
              <a:t>(</a:t>
            </a:r>
            <a:r>
              <a:rPr lang="en-US">
                <a:solidFill>
                  <a:srgbClr val="C00000"/>
                </a:solidFill>
              </a:rPr>
              <a:t>"</a:t>
            </a:r>
            <a:r>
              <a:rPr lang="en-US" err="1">
                <a:solidFill>
                  <a:srgbClr val="C00000"/>
                </a:solidFill>
              </a:rPr>
              <a:t>unpinfromhome</a:t>
            </a:r>
            <a:r>
              <a:rPr lang="en-US">
                <a:solidFill>
                  <a:srgbClr val="C00000"/>
                </a:solidFill>
              </a:rPr>
              <a:t>"</a:t>
            </a:r>
            <a:r>
              <a:rPr lang="en-US"/>
              <a:t>)</a:t>
            </a:r>
          </a:p>
          <a:p>
            <a:r>
              <a:rPr lang="en-US"/>
              <a:t>    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QuickAccess</a:t>
            </a:r>
            <a:r>
              <a:rPr lang="en-US" err="1"/>
              <a:t>.Namespace</a:t>
            </a:r>
            <a:r>
              <a:rPr lang="en-US"/>
              <a:t>(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NewPath</a:t>
            </a:r>
            <a:r>
              <a:rPr lang="en-US"/>
              <a:t>).</a:t>
            </a:r>
            <a:r>
              <a:rPr lang="en-US" err="1"/>
              <a:t>Self.InvokeVerb</a:t>
            </a:r>
            <a:r>
              <a:rPr lang="en-US"/>
              <a:t>(</a:t>
            </a:r>
            <a:r>
              <a:rPr lang="en-US">
                <a:solidFill>
                  <a:srgbClr val="C00000"/>
                </a:solidFill>
              </a:rPr>
              <a:t>"</a:t>
            </a:r>
            <a:r>
              <a:rPr lang="en-US" err="1">
                <a:solidFill>
                  <a:srgbClr val="C00000"/>
                </a:solidFill>
              </a:rPr>
              <a:t>pintohome</a:t>
            </a:r>
            <a:r>
              <a:rPr lang="en-US">
                <a:solidFill>
                  <a:srgbClr val="C00000"/>
                </a:solidFill>
              </a:rPr>
              <a:t>"</a:t>
            </a:r>
            <a:r>
              <a:rPr lang="en-US"/>
              <a:t>)</a:t>
            </a:r>
          </a:p>
          <a:p>
            <a:r>
              <a:rPr lang="en-US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01427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Cleanup Quick Access with 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1077516"/>
            <a:ext cx="8263890" cy="226215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0070C0"/>
                </a:solidFill>
              </a:rPr>
              <a:t>$Namespace </a:t>
            </a:r>
            <a:r>
              <a:rPr lang="en-US" sz="1800">
                <a:solidFill>
                  <a:schemeClr val="tx1"/>
                </a:solidFill>
              </a:rPr>
              <a:t>= </a:t>
            </a:r>
            <a:r>
              <a:rPr lang="en-US" sz="1800">
                <a:solidFill>
                  <a:srgbClr val="C00000"/>
                </a:solidFill>
              </a:rPr>
              <a:t>"shell:::{679f85cb-0220-4080-b29b-5540cc05aab6}"</a:t>
            </a:r>
          </a:p>
          <a:p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QuickAccess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= New-Object -</a:t>
            </a:r>
            <a:r>
              <a:rPr lang="en-US" sz="1800" err="1">
                <a:solidFill>
                  <a:schemeClr val="tx1"/>
                </a:solidFill>
              </a:rPr>
              <a:t>ComObject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err="1">
                <a:solidFill>
                  <a:schemeClr val="tx1"/>
                </a:solidFill>
              </a:rPr>
              <a:t>shell.application</a:t>
            </a:r>
            <a:endParaRPr lang="en-US" sz="1800">
              <a:solidFill>
                <a:schemeClr val="tx1"/>
              </a:solidFill>
            </a:endParaRPr>
          </a:p>
          <a:p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QAItems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= </a:t>
            </a:r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QuickAccess</a:t>
            </a:r>
            <a:r>
              <a:rPr lang="en-US" sz="1800" err="1">
                <a:solidFill>
                  <a:schemeClr val="tx1"/>
                </a:solidFill>
              </a:rPr>
              <a:t>.Namespace</a:t>
            </a:r>
            <a:r>
              <a:rPr lang="en-US" sz="1800">
                <a:solidFill>
                  <a:schemeClr val="tx1"/>
                </a:solidFill>
              </a:rPr>
              <a:t>(</a:t>
            </a:r>
            <a:r>
              <a:rPr lang="en-US" sz="1800">
                <a:solidFill>
                  <a:srgbClr val="0070C0"/>
                </a:solidFill>
              </a:rPr>
              <a:t>$Namespace</a:t>
            </a:r>
            <a:r>
              <a:rPr lang="en-US" sz="1800">
                <a:solidFill>
                  <a:schemeClr val="tx1"/>
                </a:solidFill>
              </a:rPr>
              <a:t>).Items()</a:t>
            </a:r>
          </a:p>
          <a:p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FilteredItems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= </a:t>
            </a:r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QAItems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|’</a:t>
            </a:r>
          </a:p>
          <a:p>
            <a:r>
              <a:rPr lang="en-US" sz="1800">
                <a:solidFill>
                  <a:schemeClr val="tx1"/>
                </a:solidFill>
              </a:rPr>
              <a:t>   Where-Object {(</a:t>
            </a:r>
            <a:r>
              <a:rPr lang="en-US" sz="1800">
                <a:solidFill>
                  <a:srgbClr val="0070C0"/>
                </a:solidFill>
              </a:rPr>
              <a:t>$_</a:t>
            </a:r>
            <a:r>
              <a:rPr lang="en-US" sz="1800">
                <a:solidFill>
                  <a:schemeClr val="tx1"/>
                </a:solidFill>
              </a:rPr>
              <a:t>.Path -like </a:t>
            </a:r>
            <a:r>
              <a:rPr lang="en-US" sz="1800">
                <a:solidFill>
                  <a:srgbClr val="C00000"/>
                </a:solidFill>
              </a:rPr>
              <a:t>"</a:t>
            </a:r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OldPath</a:t>
            </a:r>
            <a:r>
              <a:rPr lang="en-US" sz="1800">
                <a:solidFill>
                  <a:srgbClr val="C00000"/>
                </a:solidFill>
              </a:rPr>
              <a:t>*"</a:t>
            </a:r>
            <a:r>
              <a:rPr lang="en-US" sz="1800">
                <a:solidFill>
                  <a:schemeClr val="tx1"/>
                </a:solidFill>
              </a:rPr>
              <a:t>)}</a:t>
            </a:r>
          </a:p>
          <a:p>
            <a:r>
              <a:rPr lang="en-US" sz="1800">
                <a:solidFill>
                  <a:srgbClr val="0070C0"/>
                </a:solidFill>
              </a:rPr>
              <a:t>$</a:t>
            </a:r>
            <a:r>
              <a:rPr lang="en-US" sz="1800" err="1">
                <a:solidFill>
                  <a:srgbClr val="0070C0"/>
                </a:solidFill>
              </a:rPr>
              <a:t>FilteredItems</a:t>
            </a:r>
            <a:r>
              <a:rPr lang="en-US" sz="1800">
                <a:solidFill>
                  <a:srgbClr val="0070C0"/>
                </a:solidFill>
              </a:rPr>
              <a:t> </a:t>
            </a:r>
            <a:r>
              <a:rPr lang="en-US" sz="1800">
                <a:solidFill>
                  <a:schemeClr val="tx1"/>
                </a:solidFill>
              </a:rPr>
              <a:t>| </a:t>
            </a:r>
            <a:r>
              <a:rPr lang="en-US" sz="1800" err="1">
                <a:solidFill>
                  <a:schemeClr val="tx1"/>
                </a:solidFill>
              </a:rPr>
              <a:t>ForEach</a:t>
            </a:r>
            <a:r>
              <a:rPr lang="en-US" sz="1800">
                <a:solidFill>
                  <a:schemeClr val="tx1"/>
                </a:solidFill>
              </a:rPr>
              <a:t>-Object {</a:t>
            </a:r>
            <a:r>
              <a:rPr lang="en-US" sz="1800">
                <a:solidFill>
                  <a:srgbClr val="0070C0"/>
                </a:solidFill>
              </a:rPr>
              <a:t>$_</a:t>
            </a:r>
            <a:r>
              <a:rPr lang="en-US" sz="1800">
                <a:solidFill>
                  <a:schemeClr val="tx1"/>
                </a:solidFill>
              </a:rPr>
              <a:t>.</a:t>
            </a:r>
            <a:r>
              <a:rPr lang="en-US" sz="1800" err="1">
                <a:solidFill>
                  <a:schemeClr val="tx1"/>
                </a:solidFill>
              </a:rPr>
              <a:t>InvokeVerb</a:t>
            </a:r>
            <a:r>
              <a:rPr lang="en-US" sz="1800">
                <a:solidFill>
                  <a:schemeClr val="tx1"/>
                </a:solidFill>
              </a:rPr>
              <a:t>(</a:t>
            </a:r>
            <a:r>
              <a:rPr lang="en-US" sz="1800">
                <a:solidFill>
                  <a:srgbClr val="C00000"/>
                </a:solidFill>
              </a:rPr>
              <a:t>"remove"</a:t>
            </a:r>
            <a:r>
              <a:rPr lang="en-US" sz="1800">
                <a:solidFill>
                  <a:schemeClr val="tx1"/>
                </a:solidFill>
              </a:rPr>
              <a:t>)}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845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57856B-5BBB-41C3-BA8A-B638E991535F}"/>
              </a:ext>
            </a:extLst>
          </p:cNvPr>
          <p:cNvSpPr txBox="1">
            <a:spLocks/>
          </p:cNvSpPr>
          <p:nvPr/>
        </p:nvSpPr>
        <p:spPr>
          <a:xfrm>
            <a:off x="467544" y="209789"/>
            <a:ext cx="5510213" cy="221599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Museo Sans 100"/>
                <a:ea typeface="+mj-ea"/>
                <a:cs typeface="Museo Sans 100"/>
              </a:defRPr>
            </a:lvl1pPr>
          </a:lstStyle>
          <a:p>
            <a:r>
              <a:rPr lang="en-US"/>
              <a:t>Moving corporate user data to OneDrive for Business: </a:t>
            </a:r>
            <a:br>
              <a:rPr lang="en-US"/>
            </a:br>
            <a:r>
              <a:rPr lang="en-US"/>
              <a:t>How hard can it be?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AB568A-E308-4447-8C29-7E39D96D9173}"/>
              </a:ext>
            </a:extLst>
          </p:cNvPr>
          <p:cNvSpPr txBox="1">
            <a:spLocks/>
          </p:cNvSpPr>
          <p:nvPr/>
        </p:nvSpPr>
        <p:spPr>
          <a:xfrm>
            <a:off x="467544" y="2854404"/>
            <a:ext cx="5510213" cy="10156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2000" b="0" i="0" strike="noStrike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2pPr>
            <a:lvl3pPr marL="1257300" indent="-3429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rgbClr val="73BFDD"/>
              </a:buClr>
              <a:buFont typeface="Arial"/>
              <a:buChar char="•"/>
              <a:defRPr sz="1400" b="0" i="0" kern="1200">
                <a:solidFill>
                  <a:schemeClr val="tx1"/>
                </a:solidFill>
                <a:latin typeface="Museo Sans 300"/>
                <a:ea typeface="+mn-ea"/>
                <a:cs typeface="Museo Sans 30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Raymond P.L. Comvalius - MVP</a:t>
            </a:r>
          </a:p>
          <a:p>
            <a:pPr marL="0" indent="0">
              <a:buNone/>
            </a:pPr>
            <a:r>
              <a:rPr lang="en-US"/>
              <a:t>IT Infrastructure Architect/Trainer</a:t>
            </a:r>
          </a:p>
          <a:p>
            <a:pPr marL="0" indent="0">
              <a:buNone/>
            </a:pPr>
            <a:r>
              <a:rPr lang="en-US"/>
              <a:t>@</a:t>
            </a:r>
            <a:r>
              <a:rPr lang="en-US" err="1"/>
              <a:t>nextxpert</a:t>
            </a:r>
            <a:endParaRPr lang="en-US"/>
          </a:p>
        </p:txBody>
      </p:sp>
      <p:pic>
        <p:nvPicPr>
          <p:cNvPr id="9" name="Tijdelijke aanduiding voor afbeelding 7">
            <a:extLst>
              <a:ext uri="{FF2B5EF4-FFF2-40B4-BE49-F238E27FC236}">
                <a16:creationId xmlns:a16="http://schemas.microsoft.com/office/drawing/2014/main" id="{13EE2E7C-8279-4E4F-9BFA-199B6F155D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DFD"/>
              </a:clrFrom>
              <a:clrTo>
                <a:srgbClr val="FDFDF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757" y="1398935"/>
            <a:ext cx="2647241" cy="374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2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Rewrite shortcuts with PowerShell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41197" y="1077516"/>
            <a:ext cx="8263890" cy="1997221"/>
          </a:xfrm>
        </p:spPr>
        <p:txBody>
          <a:bodyPr/>
          <a:lstStyle/>
          <a:p>
            <a:r>
              <a:rPr lang="en-US">
                <a:solidFill>
                  <a:srgbClr val="0070C0"/>
                </a:solidFill>
              </a:rPr>
              <a:t>$obj </a:t>
            </a:r>
            <a:r>
              <a:rPr lang="en-US"/>
              <a:t>= New-Object -</a:t>
            </a:r>
            <a:r>
              <a:rPr lang="en-US" err="1"/>
              <a:t>ComObject</a:t>
            </a:r>
            <a:r>
              <a:rPr lang="en-US"/>
              <a:t> </a:t>
            </a:r>
            <a:r>
              <a:rPr lang="en-US" err="1"/>
              <a:t>WScript.Shell</a:t>
            </a:r>
            <a:endParaRPr lang="en-US"/>
          </a:p>
          <a:p>
            <a:r>
              <a:rPr lang="en-US">
                <a:solidFill>
                  <a:srgbClr val="0070C0"/>
                </a:solidFill>
              </a:rPr>
              <a:t>$link </a:t>
            </a:r>
            <a:r>
              <a:rPr lang="en-US"/>
              <a:t>= 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obj</a:t>
            </a:r>
            <a:r>
              <a:rPr lang="en-US" err="1"/>
              <a:t>.CreateShortcut</a:t>
            </a:r>
            <a:r>
              <a:rPr lang="en-US"/>
              <a:t>(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lnkFile</a:t>
            </a:r>
            <a:r>
              <a:rPr lang="en-US"/>
              <a:t>) </a:t>
            </a:r>
          </a:p>
          <a:p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link</a:t>
            </a:r>
            <a:r>
              <a:rPr lang="en-US" err="1"/>
              <a:t>.TargetPath</a:t>
            </a:r>
            <a:r>
              <a:rPr lang="en-US"/>
              <a:t> = 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link</a:t>
            </a:r>
            <a:r>
              <a:rPr lang="en-US" err="1"/>
              <a:t>.TargetPath.replace</a:t>
            </a:r>
            <a:r>
              <a:rPr lang="en-US">
                <a:solidFill>
                  <a:srgbClr val="0070C0"/>
                </a:solidFill>
              </a:rPr>
              <a:t>($</a:t>
            </a:r>
            <a:r>
              <a:rPr lang="en-US" err="1">
                <a:solidFill>
                  <a:srgbClr val="0070C0"/>
                </a:solidFill>
              </a:rPr>
              <a:t>OldPath</a:t>
            </a:r>
            <a:r>
              <a:rPr lang="en-US"/>
              <a:t>, </a:t>
            </a: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NewPath</a:t>
            </a:r>
            <a:r>
              <a:rPr lang="en-US"/>
              <a:t>)</a:t>
            </a:r>
            <a:br>
              <a:rPr lang="en-US"/>
            </a:br>
            <a:r>
              <a:rPr lang="en-US">
                <a:solidFill>
                  <a:srgbClr val="0070C0"/>
                </a:solidFill>
              </a:rPr>
              <a:t>$</a:t>
            </a:r>
            <a:r>
              <a:rPr lang="en-US" err="1">
                <a:solidFill>
                  <a:srgbClr val="0070C0"/>
                </a:solidFill>
              </a:rPr>
              <a:t>link</a:t>
            </a:r>
            <a:r>
              <a:rPr lang="en-US" err="1"/>
              <a:t>.Save</a:t>
            </a:r>
            <a:r>
              <a:rPr lang="en-US"/>
              <a:t>()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9B0EE6-E33F-4148-9FA4-1DE39787F2D5}"/>
              </a:ext>
            </a:extLst>
          </p:cNvPr>
          <p:cNvSpPr txBox="1"/>
          <p:nvPr/>
        </p:nvSpPr>
        <p:spPr>
          <a:xfrm>
            <a:off x="441197" y="3331412"/>
            <a:ext cx="5954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en-US"/>
              <a:t>%</a:t>
            </a:r>
            <a:r>
              <a:rPr lang="en-US" err="1"/>
              <a:t>UserProfile</a:t>
            </a:r>
            <a:r>
              <a:rPr lang="en-US"/>
              <a:t>%\Recent</a:t>
            </a:r>
          </a:p>
          <a:p>
            <a:pPr marL="171450" indent="-171450">
              <a:buFontTx/>
              <a:buChar char="-"/>
            </a:pPr>
            <a:r>
              <a:rPr lang="en-US"/>
              <a:t>%</a:t>
            </a:r>
            <a:r>
              <a:rPr lang="en-US" err="1"/>
              <a:t>AppData</a:t>
            </a:r>
            <a:r>
              <a:rPr lang="en-US"/>
              <a:t>%\Microsoft\Windows\Recent Items</a:t>
            </a:r>
          </a:p>
          <a:p>
            <a:pPr marL="171450" indent="-171450">
              <a:buFontTx/>
              <a:buChar char="-"/>
            </a:pPr>
            <a:r>
              <a:rPr lang="en-US"/>
              <a:t>%</a:t>
            </a:r>
            <a:r>
              <a:rPr lang="en-US" err="1"/>
              <a:t>AppData</a:t>
            </a:r>
            <a:r>
              <a:rPr lang="en-US"/>
              <a:t>%\Microsoft\Office\Recent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1431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B42EBB-7E3E-422D-9E9A-176F5415E9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28801"/>
            <a:ext cx="7772400" cy="1964680"/>
          </a:xfrm>
        </p:spPr>
        <p:txBody>
          <a:bodyPr>
            <a:normAutofit/>
          </a:bodyPr>
          <a:lstStyle/>
          <a:p>
            <a:r>
              <a:rPr lang="en-US"/>
              <a:t>OneDrive Sync Client</a:t>
            </a:r>
            <a:br>
              <a:rPr lang="en-US"/>
            </a:br>
            <a:br>
              <a:rPr lang="en-US"/>
            </a:br>
            <a:r>
              <a:rPr lang="en-US" i="1"/>
              <a:t>https://onedrive.uservoice.com/</a:t>
            </a:r>
          </a:p>
        </p:txBody>
      </p:sp>
      <p:pic>
        <p:nvPicPr>
          <p:cNvPr id="5" name="Picture 4" descr="UserVoice">
            <a:hlinkClick r:id="rId2"/>
            <a:extLst>
              <a:ext uri="{FF2B5EF4-FFF2-40B4-BE49-F238E27FC236}">
                <a16:creationId xmlns:a16="http://schemas.microsoft.com/office/drawing/2014/main" id="{AD787179-1225-466A-AE77-423945D23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8085" y="3799618"/>
            <a:ext cx="587830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3538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8A43C3E-C120-420D-A24B-E85F5814CF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439341"/>
            <a:ext cx="2386520" cy="4262438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OneDrive Sync Client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1E090E89-B890-446A-8A0E-81138AE0F1D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439341"/>
            <a:ext cx="5000625" cy="4262437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Default install location: %</a:t>
            </a:r>
            <a:r>
              <a:rPr lang="en-US" err="1"/>
              <a:t>localappdata</a:t>
            </a:r>
            <a:r>
              <a:rPr lang="en-US"/>
              <a:t>%\Microsoft\OneDrive</a:t>
            </a:r>
          </a:p>
          <a:p>
            <a:endParaRPr lang="en-US"/>
          </a:p>
          <a:p>
            <a:r>
              <a:rPr lang="en-US"/>
              <a:t>New: Machine based install</a:t>
            </a:r>
          </a:p>
          <a:p>
            <a:r>
              <a:rPr lang="en-US"/>
              <a:t>%</a:t>
            </a:r>
            <a:r>
              <a:rPr lang="en-US" err="1"/>
              <a:t>ProgramFiles</a:t>
            </a:r>
            <a:r>
              <a:rPr lang="en-US"/>
              <a:t>(x86)%\</a:t>
            </a:r>
            <a:r>
              <a:rPr lang="en-US" sz="2000"/>
              <a:t>Microsoft OneDrive</a:t>
            </a:r>
          </a:p>
          <a:p>
            <a:pPr lvl="1"/>
            <a:endParaRPr lang="en-US" sz="2000"/>
          </a:p>
          <a:p>
            <a:r>
              <a:rPr lang="en-US" err="1"/>
              <a:t>Autostart</a:t>
            </a:r>
            <a:r>
              <a:rPr lang="en-US"/>
              <a:t> from registry Run-key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24244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52BFCB-A8C2-4407-A8B8-0F25A9BA8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OneDrive Sync Client (OneDrive.exe)</a:t>
            </a:r>
          </a:p>
        </p:txBody>
      </p:sp>
      <p:graphicFrame>
        <p:nvGraphicFramePr>
          <p:cNvPr id="5" name="Tijdelijke aanduiding voor tekst 2">
            <a:extLst>
              <a:ext uri="{FF2B5EF4-FFF2-40B4-BE49-F238E27FC236}">
                <a16:creationId xmlns:a16="http://schemas.microsoft.com/office/drawing/2014/main" id="{22FD66F4-1346-46B2-A77F-285D5CC3D57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4417807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15151771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A599A4E-DE5E-466C-B2F6-0DF847347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3515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Managing the OneDrive Client</a:t>
            </a:r>
          </a:p>
        </p:txBody>
      </p:sp>
      <p:graphicFrame>
        <p:nvGraphicFramePr>
          <p:cNvPr id="7" name="Tijdelijke aanduiding voor inhoud 4">
            <a:extLst>
              <a:ext uri="{FF2B5EF4-FFF2-40B4-BE49-F238E27FC236}">
                <a16:creationId xmlns:a16="http://schemas.microsoft.com/office/drawing/2014/main" id="{F6447C0B-DE92-4C54-901C-BC3B8C6ED5AD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700637599"/>
              </p:ext>
            </p:extLst>
          </p:nvPr>
        </p:nvGraphicFramePr>
        <p:xfrm>
          <a:off x="438150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UserVoice">
            <a:hlinkClick r:id="rId8"/>
            <a:extLst>
              <a:ext uri="{FF2B5EF4-FFF2-40B4-BE49-F238E27FC236}">
                <a16:creationId xmlns:a16="http://schemas.microsoft.com/office/drawing/2014/main" id="{06A8ABC1-8304-4708-9609-562B21E81F3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16416" y="48984"/>
            <a:ext cx="587830" cy="58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06544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387408B-4A0C-49D0-8522-02A296684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13515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OneDrive Client Update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40A211F2-2529-4819-998B-ED1CBF1BA863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85520578"/>
              </p:ext>
            </p:extLst>
          </p:nvPr>
        </p:nvGraphicFramePr>
        <p:xfrm>
          <a:off x="426650" y="752899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hlinkClick r:id="rId8"/>
            <a:extLst>
              <a:ext uri="{FF2B5EF4-FFF2-40B4-BE49-F238E27FC236}">
                <a16:creationId xmlns:a16="http://schemas.microsoft.com/office/drawing/2014/main" id="{7DB74563-65FE-4219-87BD-B0EE8C6BE6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4408" y="70749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890646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1B521-9E5D-42F4-8791-4829BC49F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OneDrive Sync Client Integration in Windows</a:t>
            </a:r>
          </a:p>
        </p:txBody>
      </p:sp>
      <p:graphicFrame>
        <p:nvGraphicFramePr>
          <p:cNvPr id="5" name="Tijdelijke aanduiding voor inhoud 2">
            <a:extLst>
              <a:ext uri="{FF2B5EF4-FFF2-40B4-BE49-F238E27FC236}">
                <a16:creationId xmlns:a16="http://schemas.microsoft.com/office/drawing/2014/main" id="{73A3B388-1A30-45F6-8081-6FBAB9676E80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901689712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Afbeelding 5" descr="Afbeelding met teken&#10;&#10;Automatisch gegenereerde beschrijving">
            <a:extLst>
              <a:ext uri="{FF2B5EF4-FFF2-40B4-BE49-F238E27FC236}">
                <a16:creationId xmlns:a16="http://schemas.microsoft.com/office/drawing/2014/main" id="{AC5113EA-ED6A-48EB-8B5F-6C47F413969B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90049" y="1562610"/>
            <a:ext cx="1499839" cy="1499839"/>
          </a:xfrm>
          <a:prstGeom prst="rect">
            <a:avLst/>
          </a:prstGeom>
        </p:spPr>
      </p:pic>
      <p:pic>
        <p:nvPicPr>
          <p:cNvPr id="8" name="Afbeelding 7" descr="Afbeelding met teken&#10;&#10;Automatisch gegenereerde beschrijving">
            <a:extLst>
              <a:ext uri="{FF2B5EF4-FFF2-40B4-BE49-F238E27FC236}">
                <a16:creationId xmlns:a16="http://schemas.microsoft.com/office/drawing/2014/main" id="{B3252999-E91E-493E-8582-3B43F5BA0BC6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86766" y="1562610"/>
            <a:ext cx="1499839" cy="1499839"/>
          </a:xfrm>
          <a:prstGeom prst="rect">
            <a:avLst/>
          </a:prstGeom>
        </p:spPr>
      </p:pic>
      <p:pic>
        <p:nvPicPr>
          <p:cNvPr id="3" name="Afbeelding 2">
            <a:extLst>
              <a:ext uri="{FF2B5EF4-FFF2-40B4-BE49-F238E27FC236}">
                <a16:creationId xmlns:a16="http://schemas.microsoft.com/office/drawing/2014/main" id="{184E8908-EFE3-4395-A037-F0EF58DA02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63888" y="1450516"/>
            <a:ext cx="1905000" cy="1724025"/>
          </a:xfrm>
          <a:prstGeom prst="rect">
            <a:avLst/>
          </a:prstGeom>
        </p:spPr>
      </p:pic>
      <p:pic>
        <p:nvPicPr>
          <p:cNvPr id="4" name="Picture 3">
            <a:hlinkClick r:id="rId11"/>
            <a:extLst>
              <a:ext uri="{FF2B5EF4-FFF2-40B4-BE49-F238E27FC236}">
                <a16:creationId xmlns:a16="http://schemas.microsoft.com/office/drawing/2014/main" id="{71D747D7-756E-4804-8C43-6C88325F7BB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9812" y="52387"/>
            <a:ext cx="590550" cy="581025"/>
          </a:xfrm>
          <a:prstGeom prst="rect">
            <a:avLst/>
          </a:prstGeom>
        </p:spPr>
      </p:pic>
      <p:pic>
        <p:nvPicPr>
          <p:cNvPr id="9" name="Picture 8">
            <a:hlinkClick r:id="rId13"/>
            <a:extLst>
              <a:ext uri="{FF2B5EF4-FFF2-40B4-BE49-F238E27FC236}">
                <a16:creationId xmlns:a16="http://schemas.microsoft.com/office/drawing/2014/main" id="{4025250B-0579-4549-BD09-7CF3F09AC1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09812" y="699542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9646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7D33F-F12A-42E4-BF16-FA9C70A8E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2ED658-6E8B-448B-BC9B-84DC21DEC280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Known Folder Move or PC Folder Backup</a:t>
            </a:r>
          </a:p>
          <a:p>
            <a:r>
              <a:rPr lang="en-US"/>
              <a:t>Files on Demand </a:t>
            </a:r>
          </a:p>
          <a:p>
            <a:pPr lvl="1"/>
            <a:r>
              <a:rPr lang="en-US"/>
              <a:t>Windows 10 1709 or newer</a:t>
            </a:r>
          </a:p>
          <a:p>
            <a:pPr lvl="1"/>
            <a:r>
              <a:rPr lang="en-US"/>
              <a:t>Windows Server 2019 or newer</a:t>
            </a:r>
          </a:p>
          <a:p>
            <a:r>
              <a:rPr lang="en-US"/>
              <a:t>Machine based install is the new recommendation</a:t>
            </a:r>
          </a:p>
          <a:p>
            <a:pPr lvl="1"/>
            <a:r>
              <a:rPr lang="en-US"/>
              <a:t>Starting with OneDrive client version 19.174.0902.0013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4943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9CFEF40-A230-4744-B4BA-36062AC85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33971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OneDrive Client Challenges</a:t>
            </a:r>
          </a:p>
        </p:txBody>
      </p:sp>
      <p:graphicFrame>
        <p:nvGraphicFramePr>
          <p:cNvPr id="7" name="Tijdelijke aanduiding voor inhoud 4">
            <a:extLst>
              <a:ext uri="{FF2B5EF4-FFF2-40B4-BE49-F238E27FC236}">
                <a16:creationId xmlns:a16="http://schemas.microsoft.com/office/drawing/2014/main" id="{E9358F43-E851-45BE-8C08-09A02D6FEBB1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444331801"/>
              </p:ext>
            </p:extLst>
          </p:nvPr>
        </p:nvGraphicFramePr>
        <p:xfrm>
          <a:off x="438150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576774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2618BB-3D81-478C-BCD7-94F2123FA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79569"/>
            <a:ext cx="8229600" cy="9144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r>
              <a:rPr lang="en-US"/>
              <a:t>Enabling OneDrive Sync Client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AA4861-1CC0-4224-978D-8BF2EF7FBAA7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438151" y="1076325"/>
            <a:ext cx="3908822" cy="3625454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Computer Policy to disable OneDrive Sync Client</a:t>
            </a:r>
          </a:p>
          <a:p>
            <a:r>
              <a:rPr lang="en-US"/>
              <a:t>Prompts when not configured/licensed</a:t>
            </a:r>
          </a:p>
          <a:p>
            <a:r>
              <a:rPr lang="en-US"/>
              <a:t>Software Restriction Policies to the rescue</a:t>
            </a:r>
          </a:p>
          <a:p>
            <a:pPr lvl="1"/>
            <a:r>
              <a:rPr lang="en-US" sz="2000"/>
              <a:t>Disallow execution for non-migrated users</a:t>
            </a:r>
          </a:p>
          <a:p>
            <a:endParaRPr lang="en-US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CC69CE5-C4C2-4A77-95BD-35F48897D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266" y="843558"/>
            <a:ext cx="3914775" cy="3523297"/>
          </a:xfrm>
          <a:prstGeom prst="rect">
            <a:avLst/>
          </a:prstGeom>
          <a:noFill/>
        </p:spPr>
      </p:pic>
      <p:pic>
        <p:nvPicPr>
          <p:cNvPr id="5" name="Picture 4">
            <a:hlinkClick r:id="rId5"/>
            <a:extLst>
              <a:ext uri="{FF2B5EF4-FFF2-40B4-BE49-F238E27FC236}">
                <a16:creationId xmlns:a16="http://schemas.microsoft.com/office/drawing/2014/main" id="{7DB6CC7B-C99E-43F5-B504-AD6E9AAD3D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4408" y="69239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91722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87BE47E3-DA37-4E56-A72A-3C5C6746F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1729380"/>
            <a:ext cx="2601717" cy="2972395"/>
          </a:xfrm>
          <a:prstGeom prst="rect">
            <a:avLst/>
          </a:prstGeom>
        </p:spPr>
        <p:txBody>
          <a:bodyPr wrap="square" anchor="t">
            <a:normAutofit/>
          </a:bodyPr>
          <a:lstStyle/>
          <a:p>
            <a:r>
              <a:rPr lang="en-US"/>
              <a:t>Agenda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484578" y="1835279"/>
            <a:ext cx="5220891" cy="2866499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r>
              <a:rPr lang="en-US"/>
              <a:t>The Business Case</a:t>
            </a:r>
          </a:p>
          <a:p>
            <a:r>
              <a:rPr lang="en-US"/>
              <a:t>Definition of the Project</a:t>
            </a:r>
          </a:p>
          <a:p>
            <a:r>
              <a:rPr lang="en-US"/>
              <a:t>Migration of the Data</a:t>
            </a:r>
          </a:p>
          <a:p>
            <a:r>
              <a:rPr lang="en-US"/>
              <a:t>Migration of the Client</a:t>
            </a:r>
          </a:p>
          <a:p>
            <a:r>
              <a:rPr lang="en-US"/>
              <a:t>Lessons Learned</a:t>
            </a:r>
          </a:p>
        </p:txBody>
      </p:sp>
    </p:spTree>
    <p:extLst>
      <p:ext uri="{BB962C8B-B14F-4D97-AF65-F5344CB8AC3E}">
        <p14:creationId xmlns:p14="http://schemas.microsoft.com/office/powerpoint/2010/main" val="3957722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8D6D14-2B93-4CA3-B4F2-D8EF9182B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414" y="117259"/>
            <a:ext cx="8229600" cy="914400"/>
          </a:xfrm>
        </p:spPr>
        <p:txBody>
          <a:bodyPr/>
          <a:lstStyle/>
          <a:p>
            <a:r>
              <a:rPr lang="en-US"/>
              <a:t>Hiding OneDrive Personal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B023732-27D4-4EA4-957F-9A71D9BA0FA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  <a:p>
            <a:r>
              <a:rPr lang="en-US"/>
              <a:t>Group Policy Setting to disable OneDrive Personal</a:t>
            </a:r>
          </a:p>
          <a:p>
            <a:r>
              <a:rPr lang="en-US"/>
              <a:t>Group Policy does not hide the OneDrive Personal Folder</a:t>
            </a:r>
          </a:p>
          <a:p>
            <a:r>
              <a:rPr lang="en-US"/>
              <a:t>Use the following Registry Key to hide OneDrive Personal</a:t>
            </a:r>
          </a:p>
          <a:p>
            <a:pPr lvl="1"/>
            <a:r>
              <a:rPr lang="en-US"/>
              <a:t>HKCU:\Software\Classes\CLSID\{018D5C66-4533-4307-9B53-224DE2ED1FE6} </a:t>
            </a:r>
          </a:p>
          <a:p>
            <a:pPr lvl="1"/>
            <a:r>
              <a:rPr lang="en-US"/>
              <a:t>Name </a:t>
            </a:r>
            <a:r>
              <a:rPr lang="en-US" err="1"/>
              <a:t>System.IsPinnedToNameSpaceTree</a:t>
            </a:r>
            <a:r>
              <a:rPr lang="en-US"/>
              <a:t> </a:t>
            </a:r>
          </a:p>
          <a:p>
            <a:pPr lvl="1"/>
            <a:r>
              <a:rPr lang="en-US"/>
              <a:t>Value 0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D6423B5-45F7-4964-B5D8-32EBB1DB3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104" y="3075806"/>
            <a:ext cx="2600688" cy="1124107"/>
          </a:xfrm>
          <a:prstGeom prst="rect">
            <a:avLst/>
          </a:prstGeom>
        </p:spPr>
      </p:pic>
      <p:pic>
        <p:nvPicPr>
          <p:cNvPr id="4" name="Picture 3">
            <a:hlinkClick r:id="rId4"/>
            <a:extLst>
              <a:ext uri="{FF2B5EF4-FFF2-40B4-BE49-F238E27FC236}">
                <a16:creationId xmlns:a16="http://schemas.microsoft.com/office/drawing/2014/main" id="{9F702D0D-83C4-413F-B6EA-76949E9792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66586" y="182455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65666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140455-711C-4178-A221-72C97473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OneDrive Sync Client Status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7535260-3B7C-4A98-8A45-0129584975B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No warning when OneDrive.exe does not start</a:t>
            </a:r>
          </a:p>
          <a:p>
            <a:r>
              <a:rPr lang="en-US"/>
              <a:t>User can notice two things:</a:t>
            </a:r>
          </a:p>
          <a:p>
            <a:pPr lvl="1"/>
            <a:r>
              <a:rPr lang="en-US"/>
              <a:t>Cloud icon in the Task bar</a:t>
            </a:r>
          </a:p>
          <a:p>
            <a:pPr lvl="1"/>
            <a:r>
              <a:rPr lang="en-US"/>
              <a:t>File/Folder Status icons in Windows Explorer</a:t>
            </a:r>
          </a:p>
          <a:p>
            <a:r>
              <a:rPr lang="en-US"/>
              <a:t>No status in Event Logs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DB2A7E3-00EF-40BD-BC43-9756E0A0A1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66" t="24901" r="14566" b="26377"/>
          <a:stretch/>
        </p:blipFill>
        <p:spPr>
          <a:xfrm>
            <a:off x="1259632" y="3255099"/>
            <a:ext cx="1152128" cy="79208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15BAAB73-AE22-4388-8289-9C219BC2F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3176112"/>
            <a:ext cx="3419952" cy="895475"/>
          </a:xfrm>
          <a:prstGeom prst="rect">
            <a:avLst/>
          </a:prstGeom>
        </p:spPr>
      </p:pic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38FF611-73CF-442F-9B62-AA26A87ACC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2475" y="132224"/>
            <a:ext cx="590550" cy="58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095487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DEB2168-80D6-4A4B-9C69-95E76A4A6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OneDrive Client does not log events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B632A5-CC83-4A2E-8032-16E174B349E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Here’s Microsoft official response (voting disabled):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F0216EEE-3DEC-4384-AE87-BB9A636498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98" t="34819"/>
          <a:stretch/>
        </p:blipFill>
        <p:spPr>
          <a:xfrm>
            <a:off x="755576" y="1463998"/>
            <a:ext cx="4968552" cy="319375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F006BE5-1B3C-4CD4-AA72-628523B9FFAD}"/>
              </a:ext>
            </a:extLst>
          </p:cNvPr>
          <p:cNvSpPr txBox="1"/>
          <p:nvPr/>
        </p:nvSpPr>
        <p:spPr>
          <a:xfrm>
            <a:off x="438150" y="4371950"/>
            <a:ext cx="68701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hlinkClick r:id="rId3"/>
              </a:rPr>
              <a:t>https://onedrive.uservoice.com/forums/262982-onedrive-archive/suggestions/8993923-onedrive-event-log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327470390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93454-0CC7-4065-8078-2CFE4C19C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Migrating OneNote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3A8ABC-FB65-40B1-9AAE-F248F0E4C7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New feature of KFM since February 2020</a:t>
            </a:r>
          </a:p>
          <a:p>
            <a:r>
              <a:rPr lang="en-US"/>
              <a:t>Different store format on OneDrive</a:t>
            </a:r>
          </a:p>
          <a:p>
            <a:r>
              <a:rPr lang="en-US"/>
              <a:t>OneNote does the transformation</a:t>
            </a:r>
          </a:p>
          <a:p>
            <a:r>
              <a:rPr lang="en-US"/>
              <a:t>C# source available for bulk migration</a:t>
            </a:r>
          </a:p>
          <a:p>
            <a:pPr lvl="1"/>
            <a:r>
              <a:rPr lang="en-US">
                <a:hlinkClick r:id="rId2"/>
              </a:rPr>
              <a:t>https://github.com/msftjayongg/MigrateSample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A6497-30CC-43AE-888E-E4F30BC3017E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261" y="3096126"/>
            <a:ext cx="1870501" cy="1855537"/>
          </a:xfrm>
          <a:prstGeom prst="rect">
            <a:avLst/>
          </a:prstGeom>
        </p:spPr>
      </p:pic>
      <p:pic>
        <p:nvPicPr>
          <p:cNvPr id="6" name="Afbeelding 3">
            <a:extLst>
              <a:ext uri="{FF2B5EF4-FFF2-40B4-BE49-F238E27FC236}">
                <a16:creationId xmlns:a16="http://schemas.microsoft.com/office/drawing/2014/main" id="{05EC61DF-7B7B-4711-946B-9D9738BD27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66" t="24901" r="14566" b="26377"/>
          <a:stretch/>
        </p:blipFill>
        <p:spPr>
          <a:xfrm>
            <a:off x="4896665" y="3311969"/>
            <a:ext cx="2071053" cy="1423849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4433A8A-DDFB-455E-8E06-A913ADD752AF}"/>
              </a:ext>
            </a:extLst>
          </p:cNvPr>
          <p:cNvSpPr/>
          <p:nvPr/>
        </p:nvSpPr>
        <p:spPr>
          <a:xfrm>
            <a:off x="2576873" y="3973095"/>
            <a:ext cx="2267843" cy="481263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23957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96B3E-153D-4CE4-949D-2D30A2A8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536" y="13818"/>
            <a:ext cx="8229600" cy="914400"/>
          </a:xfrm>
        </p:spPr>
        <p:txBody>
          <a:bodyPr/>
          <a:lstStyle/>
          <a:p>
            <a:r>
              <a:rPr lang="en-US"/>
              <a:t>Summary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6A367D7-A960-4707-A8DC-23A11581CEB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1245237589"/>
              </p:ext>
            </p:extLst>
          </p:nvPr>
        </p:nvGraphicFramePr>
        <p:xfrm>
          <a:off x="415348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56415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F83C4E2-0382-41F6-B18C-4A2658D35BB4}"/>
              </a:ext>
            </a:extLst>
          </p:cNvPr>
          <p:cNvSpPr/>
          <p:nvPr/>
        </p:nvSpPr>
        <p:spPr>
          <a:xfrm>
            <a:off x="971600" y="2248585"/>
            <a:ext cx="70567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https://github.com/nordicinfrastructureconference/2020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5A4B119-C7C7-4B55-92C6-ACC0081223DB}"/>
              </a:ext>
            </a:extLst>
          </p:cNvPr>
          <p:cNvSpPr/>
          <p:nvPr/>
        </p:nvSpPr>
        <p:spPr>
          <a:xfrm>
            <a:off x="827584" y="1491630"/>
            <a:ext cx="6930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b-NO"/>
              <a:t>Slides and demos from </a:t>
            </a:r>
            <a:r>
              <a:rPr lang="nb-NO" err="1"/>
              <a:t>the</a:t>
            </a:r>
            <a:r>
              <a:rPr lang="nb-NO"/>
              <a:t> </a:t>
            </a:r>
            <a:r>
              <a:rPr lang="nb-NO" err="1"/>
              <a:t>conference</a:t>
            </a:r>
            <a:r>
              <a:rPr lang="nb-NO"/>
              <a:t> </a:t>
            </a:r>
            <a:r>
              <a:rPr lang="nb-NO" err="1"/>
              <a:t>will</a:t>
            </a:r>
            <a:r>
              <a:rPr lang="nb-NO"/>
              <a:t> be </a:t>
            </a:r>
            <a:r>
              <a:rPr lang="nb-NO" err="1"/>
              <a:t>available</a:t>
            </a:r>
            <a:r>
              <a:rPr lang="nb-NO"/>
              <a:t> at </a:t>
            </a:r>
          </a:p>
        </p:txBody>
      </p:sp>
    </p:spTree>
    <p:extLst>
      <p:ext uri="{BB962C8B-B14F-4D97-AF65-F5344CB8AC3E}">
        <p14:creationId xmlns:p14="http://schemas.microsoft.com/office/powerpoint/2010/main" val="23184505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The Business Case</a:t>
            </a:r>
          </a:p>
        </p:txBody>
      </p:sp>
      <p:pic>
        <p:nvPicPr>
          <p:cNvPr id="3" name="Content Placeholder 2" descr="A picture containing person, man, indoor, looking&#10;&#10;Description automatically generated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B28E8BF-78A2-4516-8EF0-735D11CE49CB}"/>
              </a:ext>
            </a:extLst>
          </p:cNvPr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38151" y="1942384"/>
            <a:ext cx="3908822" cy="1893335"/>
          </a:xfrm>
          <a:prstGeom prst="actionButtonBlank">
            <a:avLst/>
          </a:prstGeom>
        </p:spPr>
      </p:pic>
      <p:graphicFrame>
        <p:nvGraphicFramePr>
          <p:cNvPr id="19" name="Text Placeholder 5">
            <a:extLst>
              <a:ext uri="{FF2B5EF4-FFF2-40B4-BE49-F238E27FC236}">
                <a16:creationId xmlns:a16="http://schemas.microsoft.com/office/drawing/2014/main" id="{7A8C847F-BA21-44F9-9130-E5A16DACA59E}"/>
              </a:ext>
            </a:extLst>
          </p:cNvPr>
          <p:cNvGraphicFramePr>
            <a:graphicFrameLocks noGrp="1"/>
          </p:cNvGraphicFramePr>
          <p:nvPr>
            <p:ph sz="quarter" idx="13"/>
          </p:nvPr>
        </p:nvGraphicFramePr>
        <p:xfrm>
          <a:off x="4792266" y="1076325"/>
          <a:ext cx="3914775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793706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CA24B77-22EB-44CD-AE20-3A3037B50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439341"/>
            <a:ext cx="2386520" cy="4262438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/>
              <a:t>Starting Point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76345DA-65D4-4D7D-A2E7-8F01354028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06416" y="439341"/>
            <a:ext cx="5000625" cy="4262437"/>
          </a:xfrm>
          <a:prstGeom prst="rect">
            <a:avLst/>
          </a:prstGeom>
        </p:spPr>
        <p:txBody>
          <a:bodyPr wrap="square" anchor="ctr">
            <a:normAutofit/>
          </a:bodyPr>
          <a:lstStyle/>
          <a:p>
            <a:r>
              <a:rPr lang="en-US"/>
              <a:t>Personal shared folders on SMB file server</a:t>
            </a:r>
          </a:p>
          <a:p>
            <a:r>
              <a:rPr lang="en-US"/>
              <a:t>Users did not use OneDrive for Business</a:t>
            </a:r>
          </a:p>
          <a:p>
            <a:r>
              <a:rPr lang="en-US"/>
              <a:t>Users were not yet licensed for OD4B or SharePoint Online</a:t>
            </a:r>
          </a:p>
          <a:p>
            <a:r>
              <a:rPr lang="en-US"/>
              <a:t>Users run on Windows Clients</a:t>
            </a:r>
          </a:p>
        </p:txBody>
      </p:sp>
    </p:spTree>
    <p:extLst>
      <p:ext uri="{BB962C8B-B14F-4D97-AF65-F5344CB8AC3E}">
        <p14:creationId xmlns:p14="http://schemas.microsoft.com/office/powerpoint/2010/main" val="7938328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296B3E-153D-4CE4-949D-2D30A2A80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50" y="0"/>
            <a:ext cx="8229600" cy="914400"/>
          </a:xfrm>
        </p:spPr>
        <p:txBody>
          <a:bodyPr/>
          <a:lstStyle/>
          <a:p>
            <a:r>
              <a:rPr lang="en-US"/>
              <a:t>Migration Strategy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56A367D7-A960-4707-A8DC-23A11581CEB9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69044192"/>
              </p:ext>
            </p:extLst>
          </p:nvPr>
        </p:nvGraphicFramePr>
        <p:xfrm>
          <a:off x="438150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8633009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F6B493-781E-4D36-B231-8A7861AE1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Projected End State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86E0A18-C648-4EC6-A844-0C880D1F8D9C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280381949"/>
              </p:ext>
            </p:extLst>
          </p:nvPr>
        </p:nvGraphicFramePr>
        <p:xfrm>
          <a:off x="438150" y="1076325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43528799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0E4F8A0-A475-49DC-A9B3-33A2AF30C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774" y="135150"/>
            <a:ext cx="8263890" cy="415499"/>
          </a:xfrm>
          <a:prstGeom prst="rect">
            <a:avLst/>
          </a:prstGeom>
        </p:spPr>
        <p:txBody>
          <a:bodyPr wrap="square" anchor="t">
            <a:normAutofit fontScale="90000"/>
          </a:bodyPr>
          <a:lstStyle/>
          <a:p>
            <a:r>
              <a:rPr lang="en-US"/>
              <a:t>Defining the migration strategy</a:t>
            </a:r>
          </a:p>
        </p:txBody>
      </p:sp>
      <p:graphicFrame>
        <p:nvGraphicFramePr>
          <p:cNvPr id="8" name="Tijdelijke aanduiding voor inhoud 4">
            <a:extLst>
              <a:ext uri="{FF2B5EF4-FFF2-40B4-BE49-F238E27FC236}">
                <a16:creationId xmlns:a16="http://schemas.microsoft.com/office/drawing/2014/main" id="{7FE32CDD-BAA6-4613-B542-DF32DD4B21EA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2251863560"/>
              </p:ext>
            </p:extLst>
          </p:nvPr>
        </p:nvGraphicFramePr>
        <p:xfrm>
          <a:off x="441197" y="759023"/>
          <a:ext cx="8264129" cy="3625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4038948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5B9573F5-9B7A-4AB2-9562-C8F444C963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Migrating the Data</a:t>
            </a:r>
          </a:p>
        </p:txBody>
      </p:sp>
    </p:spTree>
    <p:extLst>
      <p:ext uri="{BB962C8B-B14F-4D97-AF65-F5344CB8AC3E}">
        <p14:creationId xmlns:p14="http://schemas.microsoft.com/office/powerpoint/2010/main" val="1708263758"/>
      </p:ext>
    </p:extLst>
  </p:cSld>
  <p:clrMapOvr>
    <a:masterClrMapping/>
  </p:clrMapOvr>
</p:sld>
</file>

<file path=ppt/theme/theme1.xml><?xml version="1.0" encoding="utf-8"?>
<a:theme xmlns:a="http://schemas.openxmlformats.org/drawingml/2006/main" name="PPT-mal_NIC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Aspect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F663BAFBCE2BC4BAF38820FACC7D203" ma:contentTypeVersion="10" ma:contentTypeDescription="Create a new document." ma:contentTypeScope="" ma:versionID="59c69e765a6add3a4f4bd6b7f36a14a7">
  <xsd:schema xmlns:xsd="http://www.w3.org/2001/XMLSchema" xmlns:xs="http://www.w3.org/2001/XMLSchema" xmlns:p="http://schemas.microsoft.com/office/2006/metadata/properties" xmlns:ns2="f95a00c7-83be-40d9-9ad7-4173375188ae" xmlns:ns3="31477816-410d-417c-9e48-ed6b2e4c9c2b" targetNamespace="http://schemas.microsoft.com/office/2006/metadata/properties" ma:root="true" ma:fieldsID="5445bf11e14aadced32b42e9219e7b1b" ns2:_="" ns3:_="">
    <xsd:import namespace="f95a00c7-83be-40d9-9ad7-4173375188ae"/>
    <xsd:import namespace="31477816-410d-417c-9e48-ed6b2e4c9c2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5a00c7-83be-40d9-9ad7-4173375188a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1477816-410d-417c-9e48-ed6b2e4c9c2b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BD53C9F-20F4-4751-82AB-1054FA05EA6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0E402FE-8D22-48CA-BB8C-17603B7E6E94}">
  <ds:schemaRefs>
    <ds:schemaRef ds:uri="31477816-410d-417c-9e48-ed6b2e4c9c2b"/>
    <ds:schemaRef ds:uri="f95a00c7-83be-40d9-9ad7-4173375188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F4CF8DE-7BB9-491E-A6E7-1F5ECB154722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35</Slides>
  <Notes>17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PPT-mal_NIC</vt:lpstr>
      <vt:lpstr>PowerPoint Presentation</vt:lpstr>
      <vt:lpstr>PowerPoint Presentation</vt:lpstr>
      <vt:lpstr>Agenda</vt:lpstr>
      <vt:lpstr>The Business Case</vt:lpstr>
      <vt:lpstr>Starting Point</vt:lpstr>
      <vt:lpstr>Migration Strategy</vt:lpstr>
      <vt:lpstr>Projected End State</vt:lpstr>
      <vt:lpstr>Defining the migration strategy</vt:lpstr>
      <vt:lpstr>Migrating the Data</vt:lpstr>
      <vt:lpstr>Known Folder Move (now named PC folder backup)</vt:lpstr>
      <vt:lpstr>SharePoint and OneDrive Migration Tool (SPMT)</vt:lpstr>
      <vt:lpstr>Sync and cutover process</vt:lpstr>
      <vt:lpstr>Moving the Data</vt:lpstr>
      <vt:lpstr>File and Folder Referrals</vt:lpstr>
      <vt:lpstr>Moving Client-side Referrals</vt:lpstr>
      <vt:lpstr>Folder Redirection</vt:lpstr>
      <vt:lpstr>Recent Files and Folders (MRU)</vt:lpstr>
      <vt:lpstr>Rewriting pinned Quick Access items</vt:lpstr>
      <vt:lpstr>Cleanup Quick Access with PowerShell</vt:lpstr>
      <vt:lpstr>Rewrite shortcuts with PowerShell</vt:lpstr>
      <vt:lpstr>OneDrive Sync Client  https://onedrive.uservoice.com/</vt:lpstr>
      <vt:lpstr>OneDrive Sync Client</vt:lpstr>
      <vt:lpstr>OneDrive Sync Client (OneDrive.exe)</vt:lpstr>
      <vt:lpstr>Managing the OneDrive Client</vt:lpstr>
      <vt:lpstr>OneDrive Client Update</vt:lpstr>
      <vt:lpstr>OneDrive Sync Client Integration in Windows</vt:lpstr>
      <vt:lpstr>Other Features</vt:lpstr>
      <vt:lpstr>OneDrive Client Challenges</vt:lpstr>
      <vt:lpstr>Enabling OneDrive Sync Client</vt:lpstr>
      <vt:lpstr>Hiding OneDrive Personal</vt:lpstr>
      <vt:lpstr>OneDrive Sync Client Status</vt:lpstr>
      <vt:lpstr>OneDrive Client does not log events</vt:lpstr>
      <vt:lpstr>Migrating OneNote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Raymond Comvalius</dc:creator>
  <cp:revision>1</cp:revision>
  <dcterms:created xsi:type="dcterms:W3CDTF">2020-01-31T13:40:58Z</dcterms:created>
  <dcterms:modified xsi:type="dcterms:W3CDTF">2020-02-06T13:14:56Z</dcterms:modified>
</cp:coreProperties>
</file>